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Lst>
  <p:notesMasterIdLst>
    <p:notesMasterId r:id="rId37"/>
  </p:notesMasterIdLst>
  <p:sldIdLst>
    <p:sldId id="1297" r:id="rId6"/>
    <p:sldId id="1377" r:id="rId7"/>
    <p:sldId id="1378" r:id="rId8"/>
    <p:sldId id="1140" r:id="rId9"/>
    <p:sldId id="258" r:id="rId10"/>
    <p:sldId id="1142" r:id="rId11"/>
    <p:sldId id="1155" r:id="rId12"/>
    <p:sldId id="1104" r:id="rId13"/>
    <p:sldId id="1105" r:id="rId14"/>
    <p:sldId id="1106" r:id="rId15"/>
    <p:sldId id="1108" r:id="rId16"/>
    <p:sldId id="1109" r:id="rId17"/>
    <p:sldId id="1110" r:id="rId18"/>
    <p:sldId id="1144" r:id="rId19"/>
    <p:sldId id="1150" r:id="rId20"/>
    <p:sldId id="1146" r:id="rId21"/>
    <p:sldId id="1147" r:id="rId22"/>
    <p:sldId id="1148" r:id="rId23"/>
    <p:sldId id="1149" r:id="rId24"/>
    <p:sldId id="1151" r:id="rId25"/>
    <p:sldId id="1130" r:id="rId26"/>
    <p:sldId id="263" r:id="rId27"/>
    <p:sldId id="264" r:id="rId28"/>
    <p:sldId id="265" r:id="rId29"/>
    <p:sldId id="266" r:id="rId30"/>
    <p:sldId id="1381" r:id="rId31"/>
    <p:sldId id="1380" r:id="rId32"/>
    <p:sldId id="1383" r:id="rId33"/>
    <p:sldId id="1138" r:id="rId34"/>
    <p:sldId id="1382"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a Sanchez" initials="CS" lastIdx="1" clrIdx="0">
    <p:extLst>
      <p:ext uri="{19B8F6BF-5375-455C-9EA6-DF929625EA0E}">
        <p15:presenceInfo xmlns:p15="http://schemas.microsoft.com/office/powerpoint/2012/main" userId="b7c3746929dbe4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AF90"/>
    <a:srgbClr val="D41344"/>
    <a:srgbClr val="D81643"/>
    <a:srgbClr val="E22242"/>
    <a:srgbClr val="C71545"/>
    <a:srgbClr val="BD1A46"/>
    <a:srgbClr val="61727F"/>
    <a:srgbClr val="9BA9B3"/>
    <a:srgbClr val="B91C46"/>
    <a:srgbClr val="C218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5404" autoAdjust="0"/>
  </p:normalViewPr>
  <p:slideViewPr>
    <p:cSldViewPr snapToGrid="0" snapToObjects="1">
      <p:cViewPr varScale="1">
        <p:scale>
          <a:sx n="104" d="100"/>
          <a:sy n="104" d="100"/>
        </p:scale>
        <p:origin x="8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40328-95BA-479C-AFDF-00FFF35916AA}" type="datetimeFigureOut">
              <a:rPr lang="nl-BE" smtClean="0"/>
              <a:t>6/04/2022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E2668-6456-4EA9-8AA5-6DBB881F69E8}" type="slidenum">
              <a:rPr lang="nl-BE" smtClean="0"/>
              <a:t>‹nr.›</a:t>
            </a:fld>
            <a:endParaRPr lang="nl-BE"/>
          </a:p>
        </p:txBody>
      </p:sp>
    </p:spTree>
    <p:extLst>
      <p:ext uri="{BB962C8B-B14F-4D97-AF65-F5344CB8AC3E}">
        <p14:creationId xmlns:p14="http://schemas.microsoft.com/office/powerpoint/2010/main" val="220735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291916A-93D8-487C-BA37-BDC970635270}" type="slidenum">
              <a:rPr lang="en-US" altLang="en-US" smtClean="0"/>
              <a:pPr/>
              <a:t>1</a:t>
            </a:fld>
            <a:endParaRPr lang="en-US" altLang="en-US"/>
          </a:p>
        </p:txBody>
      </p:sp>
    </p:spTree>
    <p:extLst>
      <p:ext uri="{BB962C8B-B14F-4D97-AF65-F5344CB8AC3E}">
        <p14:creationId xmlns:p14="http://schemas.microsoft.com/office/powerpoint/2010/main" val="388912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91916A-93D8-487C-BA37-BDC970635270}" type="slidenum">
              <a:rPr lang="en-US" altLang="en-US" smtClean="0"/>
              <a:pPr/>
              <a:t>10</a:t>
            </a:fld>
            <a:endParaRPr lang="en-US" altLang="en-US"/>
          </a:p>
        </p:txBody>
      </p:sp>
    </p:spTree>
    <p:extLst>
      <p:ext uri="{BB962C8B-B14F-4D97-AF65-F5344CB8AC3E}">
        <p14:creationId xmlns:p14="http://schemas.microsoft.com/office/powerpoint/2010/main" val="342416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 fonctionne aussi avec des points bonus si la commune veut bien. C’est fait pour quand il faut froid ou mauvais pour essayer de motiver les enfants de bouger malgre les mauvais temps.</a:t>
            </a:r>
          </a:p>
        </p:txBody>
      </p:sp>
      <p:sp>
        <p:nvSpPr>
          <p:cNvPr id="4" name="Tijdelijke aanduiding voor dianummer 3"/>
          <p:cNvSpPr>
            <a:spLocks noGrp="1"/>
          </p:cNvSpPr>
          <p:nvPr>
            <p:ph type="sldNum" sz="quarter" idx="10"/>
          </p:nvPr>
        </p:nvSpPr>
        <p:spPr/>
        <p:txBody>
          <a:bodyPr/>
          <a:lstStyle/>
          <a:p>
            <a:fld id="{B291916A-93D8-487C-BA37-BDC970635270}" type="slidenum">
              <a:rPr lang="en-US" altLang="en-US" smtClean="0"/>
              <a:pPr/>
              <a:t>11</a:t>
            </a:fld>
            <a:endParaRPr lang="en-US" altLang="en-US"/>
          </a:p>
        </p:txBody>
      </p:sp>
    </p:spTree>
    <p:extLst>
      <p:ext uri="{BB962C8B-B14F-4D97-AF65-F5344CB8AC3E}">
        <p14:creationId xmlns:p14="http://schemas.microsoft.com/office/powerpoint/2010/main" val="1559824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 buck = 0,10 centimes</a:t>
            </a:r>
          </a:p>
        </p:txBody>
      </p:sp>
      <p:sp>
        <p:nvSpPr>
          <p:cNvPr id="4" name="Tijdelijke aanduiding voor dianummer 3"/>
          <p:cNvSpPr>
            <a:spLocks noGrp="1"/>
          </p:cNvSpPr>
          <p:nvPr>
            <p:ph type="sldNum" sz="quarter" idx="10"/>
          </p:nvPr>
        </p:nvSpPr>
        <p:spPr/>
        <p:txBody>
          <a:bodyPr/>
          <a:lstStyle/>
          <a:p>
            <a:fld id="{B291916A-93D8-487C-BA37-BDC970635270}" type="slidenum">
              <a:rPr lang="en-US" altLang="en-US" smtClean="0"/>
              <a:pPr/>
              <a:t>12</a:t>
            </a:fld>
            <a:endParaRPr lang="en-US" altLang="en-US"/>
          </a:p>
        </p:txBody>
      </p:sp>
    </p:spTree>
    <p:extLst>
      <p:ext uri="{BB962C8B-B14F-4D97-AF65-F5344CB8AC3E}">
        <p14:creationId xmlns:p14="http://schemas.microsoft.com/office/powerpoint/2010/main" val="2451492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91916A-93D8-487C-BA37-BDC970635270}" type="slidenum">
              <a:rPr lang="en-US" altLang="en-US" smtClean="0"/>
              <a:pPr/>
              <a:t>13</a:t>
            </a:fld>
            <a:endParaRPr lang="en-US" altLang="en-US"/>
          </a:p>
        </p:txBody>
      </p:sp>
    </p:spTree>
    <p:extLst>
      <p:ext uri="{BB962C8B-B14F-4D97-AF65-F5344CB8AC3E}">
        <p14:creationId xmlns:p14="http://schemas.microsoft.com/office/powerpoint/2010/main" val="246809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14</a:t>
            </a:fld>
            <a:endParaRPr lang="nl-BE"/>
          </a:p>
        </p:txBody>
      </p:sp>
    </p:spTree>
    <p:extLst>
      <p:ext uri="{BB962C8B-B14F-4D97-AF65-F5344CB8AC3E}">
        <p14:creationId xmlns:p14="http://schemas.microsoft.com/office/powerpoint/2010/main" val="2066006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16</a:t>
            </a:fld>
            <a:endParaRPr lang="nl-BE"/>
          </a:p>
        </p:txBody>
      </p:sp>
    </p:spTree>
    <p:extLst>
      <p:ext uri="{BB962C8B-B14F-4D97-AF65-F5344CB8AC3E}">
        <p14:creationId xmlns:p14="http://schemas.microsoft.com/office/powerpoint/2010/main" val="3667551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17</a:t>
            </a:fld>
            <a:endParaRPr lang="nl-BE"/>
          </a:p>
        </p:txBody>
      </p:sp>
    </p:spTree>
    <p:extLst>
      <p:ext uri="{BB962C8B-B14F-4D97-AF65-F5344CB8AC3E}">
        <p14:creationId xmlns:p14="http://schemas.microsoft.com/office/powerpoint/2010/main" val="408548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18</a:t>
            </a:fld>
            <a:endParaRPr lang="nl-BE"/>
          </a:p>
        </p:txBody>
      </p:sp>
    </p:spTree>
    <p:extLst>
      <p:ext uri="{BB962C8B-B14F-4D97-AF65-F5344CB8AC3E}">
        <p14:creationId xmlns:p14="http://schemas.microsoft.com/office/powerpoint/2010/main" val="349652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19</a:t>
            </a:fld>
            <a:endParaRPr lang="nl-BE"/>
          </a:p>
        </p:txBody>
      </p:sp>
    </p:spTree>
    <p:extLst>
      <p:ext uri="{BB962C8B-B14F-4D97-AF65-F5344CB8AC3E}">
        <p14:creationId xmlns:p14="http://schemas.microsoft.com/office/powerpoint/2010/main" val="3300740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20</a:t>
            </a:fld>
            <a:endParaRPr lang="nl-BE"/>
          </a:p>
        </p:txBody>
      </p:sp>
    </p:spTree>
    <p:extLst>
      <p:ext uri="{BB962C8B-B14F-4D97-AF65-F5344CB8AC3E}">
        <p14:creationId xmlns:p14="http://schemas.microsoft.com/office/powerpoint/2010/main" val="53433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291916A-93D8-487C-BA37-BDC970635270}" type="slidenum">
              <a:rPr lang="en-US" altLang="en-US" smtClean="0"/>
              <a:pPr/>
              <a:t>2</a:t>
            </a:fld>
            <a:endParaRPr lang="en-US" altLang="en-US"/>
          </a:p>
        </p:txBody>
      </p:sp>
    </p:spTree>
    <p:extLst>
      <p:ext uri="{BB962C8B-B14F-4D97-AF65-F5344CB8AC3E}">
        <p14:creationId xmlns:p14="http://schemas.microsoft.com/office/powerpoint/2010/main" val="2261143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693AC0-1783-2E4E-9E73-929E449BE60E}" type="slidenum">
              <a:rPr lang="fr-FR" smtClean="0"/>
              <a:t>21</a:t>
            </a:fld>
            <a:endParaRPr lang="fr-FR"/>
          </a:p>
        </p:txBody>
      </p:sp>
    </p:spTree>
    <p:extLst>
      <p:ext uri="{BB962C8B-B14F-4D97-AF65-F5344CB8AC3E}">
        <p14:creationId xmlns:p14="http://schemas.microsoft.com/office/powerpoint/2010/main" val="1988184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22</a:t>
            </a:fld>
            <a:endParaRPr lang="nl-BE"/>
          </a:p>
        </p:txBody>
      </p:sp>
    </p:spTree>
    <p:extLst>
      <p:ext uri="{BB962C8B-B14F-4D97-AF65-F5344CB8AC3E}">
        <p14:creationId xmlns:p14="http://schemas.microsoft.com/office/powerpoint/2010/main" val="2778292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25</a:t>
            </a:fld>
            <a:endParaRPr lang="nl-BE"/>
          </a:p>
        </p:txBody>
      </p:sp>
    </p:spTree>
    <p:extLst>
      <p:ext uri="{BB962C8B-B14F-4D97-AF65-F5344CB8AC3E}">
        <p14:creationId xmlns:p14="http://schemas.microsoft.com/office/powerpoint/2010/main" val="155857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9693AC0-1783-2E4E-9E73-929E449BE60E}" type="slidenum">
              <a:rPr lang="fr-FR" smtClean="0"/>
              <a:t>29</a:t>
            </a:fld>
            <a:endParaRPr lang="fr-FR"/>
          </a:p>
        </p:txBody>
      </p:sp>
    </p:spTree>
    <p:extLst>
      <p:ext uri="{BB962C8B-B14F-4D97-AF65-F5344CB8AC3E}">
        <p14:creationId xmlns:p14="http://schemas.microsoft.com/office/powerpoint/2010/main" val="2521679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31</a:t>
            </a:fld>
            <a:endParaRPr lang="nl-BE"/>
          </a:p>
        </p:txBody>
      </p:sp>
    </p:spTree>
    <p:extLst>
      <p:ext uri="{BB962C8B-B14F-4D97-AF65-F5344CB8AC3E}">
        <p14:creationId xmlns:p14="http://schemas.microsoft.com/office/powerpoint/2010/main" val="346131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en-US" b="0" dirty="0"/>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13C0B8D-ACFF-4E91-838E-447AD2478248}" type="slidenum">
              <a:rPr lang="en-US" altLang="en-US"/>
              <a:pPr>
                <a:spcBef>
                  <a:spcPct val="0"/>
                </a:spcBef>
              </a:pPr>
              <a:t>3</a:t>
            </a:fld>
            <a:endParaRPr lang="en-US" altLang="en-US"/>
          </a:p>
        </p:txBody>
      </p:sp>
    </p:spTree>
    <p:extLst>
      <p:ext uri="{BB962C8B-B14F-4D97-AF65-F5344CB8AC3E}">
        <p14:creationId xmlns:p14="http://schemas.microsoft.com/office/powerpoint/2010/main" val="21132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Bien présent en Flandre et on essaye de venir en Wallonie .Systeme de recompense pour les enfants qui vont a l’école à vélo ou à pied.</a:t>
            </a:r>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4</a:t>
            </a:fld>
            <a:endParaRPr lang="nl-BE"/>
          </a:p>
        </p:txBody>
      </p:sp>
    </p:spTree>
    <p:extLst>
      <p:ext uri="{BB962C8B-B14F-4D97-AF65-F5344CB8AC3E}">
        <p14:creationId xmlns:p14="http://schemas.microsoft.com/office/powerpoint/2010/main" val="814770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Ça ne donne pas de sécurité pour les enfants.</a:t>
            </a:r>
          </a:p>
        </p:txBody>
      </p:sp>
      <p:sp>
        <p:nvSpPr>
          <p:cNvPr id="4" name="Tijdelijke aanduiding voor dianummer 3"/>
          <p:cNvSpPr>
            <a:spLocks noGrp="1"/>
          </p:cNvSpPr>
          <p:nvPr>
            <p:ph type="sldNum" sz="quarter" idx="5"/>
          </p:nvPr>
        </p:nvSpPr>
        <p:spPr/>
        <p:txBody>
          <a:bodyPr/>
          <a:lstStyle/>
          <a:p>
            <a:fld id="{9C6E2668-6456-4EA9-8AA5-6DBB881F69E8}" type="slidenum">
              <a:rPr lang="nl-BE" smtClean="0"/>
              <a:t>5</a:t>
            </a:fld>
            <a:endParaRPr lang="nl-BE"/>
          </a:p>
        </p:txBody>
      </p:sp>
    </p:spTree>
    <p:extLst>
      <p:ext uri="{BB962C8B-B14F-4D97-AF65-F5344CB8AC3E}">
        <p14:creationId xmlns:p14="http://schemas.microsoft.com/office/powerpoint/2010/main" val="256722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chemeClr val="tx1">
                    <a:lumMod val="50000"/>
                    <a:lumOff val="50000"/>
                  </a:schemeClr>
                </a:solidFill>
                <a:latin typeface="Arial Narrow" panose="020B0606020202030204" pitchFamily="34" charset="0"/>
              </a:rPr>
              <a:t>Test uitgevoerd bij 222 scholen. Bij 61% van de scholen is de </a:t>
            </a:r>
            <a:r>
              <a:rPr lang="nl-BE" dirty="0">
                <a:solidFill>
                  <a:srgbClr val="C00000"/>
                </a:solidFill>
                <a:latin typeface="Arial Narrow" panose="020B0606020202030204" pitchFamily="34" charset="0"/>
              </a:rPr>
              <a:t>luchtkwaliteit aan de schoolpoort zorgwekkend</a:t>
            </a:r>
            <a:r>
              <a:rPr lang="nl-BE" dirty="0">
                <a:solidFill>
                  <a:schemeClr val="tx1">
                    <a:lumMod val="50000"/>
                    <a:lumOff val="50000"/>
                  </a:schemeClr>
                </a:solidFill>
                <a:latin typeface="Arial Narrow" panose="020B0606020202030204" pitchFamily="34" charset="0"/>
              </a:rPr>
              <a:t> of ronduit slecht. Amper 7 scholen (3%) noteerden een relatief goede luchtkwaliteit.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solidFill>
                <a:schemeClr val="tx1">
                  <a:lumMod val="50000"/>
                  <a:lumOff val="50000"/>
                </a:schemeClr>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chemeClr val="tx1">
                    <a:lumMod val="50000"/>
                    <a:lumOff val="50000"/>
                  </a:schemeClr>
                </a:solidFill>
                <a:latin typeface="Arial Narrow" panose="020B0606020202030204" pitchFamily="34" charset="0"/>
              </a:rPr>
              <a:t>Doordat de parkeerplekken schaars zijn bij basisscholen, zien we </a:t>
            </a:r>
            <a:r>
              <a:rPr lang="nl-BE" dirty="0">
                <a:solidFill>
                  <a:srgbClr val="C00000"/>
                </a:solidFill>
                <a:latin typeface="Arial Narrow" panose="020B0606020202030204" pitchFamily="34" charset="0"/>
              </a:rPr>
              <a:t>veel auto’s verkeerd geparkeerd </a:t>
            </a:r>
            <a:r>
              <a:rPr lang="nl-BE" dirty="0">
                <a:solidFill>
                  <a:schemeClr val="tx1">
                    <a:lumMod val="50000"/>
                    <a:lumOff val="50000"/>
                  </a:schemeClr>
                </a:solidFill>
                <a:latin typeface="Arial Narrow" panose="020B0606020202030204" pitchFamily="34" charset="0"/>
              </a:rPr>
              <a:t>staan. Fout geparkeerde wagens brengen kinderen in gevaar doordat ze het zicht belemmeren en andere weggebruikers dwingen om uit te wijken in een toch al drukke omgeving.</a:t>
            </a:r>
          </a:p>
          <a:p>
            <a:endParaRPr lang="en-BE" dirty="0"/>
          </a:p>
        </p:txBody>
      </p:sp>
      <p:sp>
        <p:nvSpPr>
          <p:cNvPr id="4" name="Slide Number Placeholder 3"/>
          <p:cNvSpPr>
            <a:spLocks noGrp="1"/>
          </p:cNvSpPr>
          <p:nvPr>
            <p:ph type="sldNum" sz="quarter" idx="5"/>
          </p:nvPr>
        </p:nvSpPr>
        <p:spPr/>
        <p:txBody>
          <a:bodyPr/>
          <a:lstStyle/>
          <a:p>
            <a:fld id="{9C6E2668-6456-4EA9-8AA5-6DBB881F69E8}" type="slidenum">
              <a:rPr lang="nl-BE" smtClean="0"/>
              <a:t>6</a:t>
            </a:fld>
            <a:endParaRPr lang="nl-BE"/>
          </a:p>
        </p:txBody>
      </p:sp>
    </p:spTree>
    <p:extLst>
      <p:ext uri="{BB962C8B-B14F-4D97-AF65-F5344CB8AC3E}">
        <p14:creationId xmlns:p14="http://schemas.microsoft.com/office/powerpoint/2010/main" val="250072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693AC0-1783-2E4E-9E73-929E449BE60E}" type="slidenum">
              <a:rPr lang="fr-FR" smtClean="0"/>
              <a:t>7</a:t>
            </a:fld>
            <a:endParaRPr lang="fr-FR"/>
          </a:p>
        </p:txBody>
      </p:sp>
    </p:spTree>
    <p:extLst>
      <p:ext uri="{BB962C8B-B14F-4D97-AF65-F5344CB8AC3E}">
        <p14:creationId xmlns:p14="http://schemas.microsoft.com/office/powerpoint/2010/main" val="64720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91916A-93D8-487C-BA37-BDC970635270}" type="slidenum">
              <a:rPr lang="en-US" altLang="en-US" smtClean="0"/>
              <a:pPr/>
              <a:t>8</a:t>
            </a:fld>
            <a:endParaRPr lang="en-US" altLang="en-US"/>
          </a:p>
        </p:txBody>
      </p:sp>
    </p:spTree>
    <p:extLst>
      <p:ext uri="{BB962C8B-B14F-4D97-AF65-F5344CB8AC3E}">
        <p14:creationId xmlns:p14="http://schemas.microsoft.com/office/powerpoint/2010/main" val="2451492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91916A-93D8-487C-BA37-BDC970635270}" type="slidenum">
              <a:rPr lang="en-US" altLang="en-US" smtClean="0"/>
              <a:pPr/>
              <a:t>9</a:t>
            </a:fld>
            <a:endParaRPr lang="en-US" altLang="en-US"/>
          </a:p>
        </p:txBody>
      </p:sp>
    </p:spTree>
    <p:extLst>
      <p:ext uri="{BB962C8B-B14F-4D97-AF65-F5344CB8AC3E}">
        <p14:creationId xmlns:p14="http://schemas.microsoft.com/office/powerpoint/2010/main" val="206573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6955-B7C0-CF48-9002-A0345FC329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7E03A-C3A7-9C44-B2FB-81CEA23CC5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B50AA8-8858-1F4B-96EB-64C770489F4E}"/>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5" name="Footer Placeholder 4">
            <a:extLst>
              <a:ext uri="{FF2B5EF4-FFF2-40B4-BE49-F238E27FC236}">
                <a16:creationId xmlns:a16="http://schemas.microsoft.com/office/drawing/2014/main" id="{DA72F893-679F-0441-AC65-5B91E9278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5407C-C0E1-0048-8372-56DDD0766818}"/>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105829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06D-345E-C84E-A6E8-7152CE9ABF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FAF5F-E23D-A94C-B8BE-A6DBA263BF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E356C-C9AE-2A46-A084-32A30C666FD6}"/>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5" name="Footer Placeholder 4">
            <a:extLst>
              <a:ext uri="{FF2B5EF4-FFF2-40B4-BE49-F238E27FC236}">
                <a16:creationId xmlns:a16="http://schemas.microsoft.com/office/drawing/2014/main" id="{9034769C-081A-7B41-82DB-19CBA5921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0D1C4-46C3-3B42-829F-64941F4AC34B}"/>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68625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83FE2-847A-604D-8594-879FA83ED2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588A9-A20D-3C4E-8C3C-C1E43840FD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587F5-568A-0B47-9B16-1F80C49E69A8}"/>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5" name="Footer Placeholder 4">
            <a:extLst>
              <a:ext uri="{FF2B5EF4-FFF2-40B4-BE49-F238E27FC236}">
                <a16:creationId xmlns:a16="http://schemas.microsoft.com/office/drawing/2014/main" id="{C412A4F8-66C5-BA4D-970F-D99B822B1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B7CE1-1FA6-3845-858E-5907AAC83742}"/>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191567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bl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724CFC-C3B1-5444-B592-484B46E0FC1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6624981" y="2252132"/>
            <a:ext cx="4574547" cy="2363799"/>
          </a:xfrm>
          <a:prstGeom prst="rect">
            <a:avLst/>
          </a:prstGeom>
        </p:spPr>
      </p:pic>
      <p:sp>
        <p:nvSpPr>
          <p:cNvPr id="8" name="Title Placeholder 1">
            <a:extLst>
              <a:ext uri="{FF2B5EF4-FFF2-40B4-BE49-F238E27FC236}">
                <a16:creationId xmlns:a16="http://schemas.microsoft.com/office/drawing/2014/main" id="{DB47EB8C-675B-5C40-8095-85D3CA377898}"/>
              </a:ext>
            </a:extLst>
          </p:cNvPr>
          <p:cNvSpPr>
            <a:spLocks noGrp="1"/>
          </p:cNvSpPr>
          <p:nvPr>
            <p:ph type="title" hasCustomPrompt="1"/>
          </p:nvPr>
        </p:nvSpPr>
        <p:spPr bwMode="auto">
          <a:xfrm>
            <a:off x="239349" y="2962061"/>
            <a:ext cx="5472608" cy="492443"/>
          </a:xfrm>
          <a:prstGeom prst="rect">
            <a:avLst/>
          </a:prstGeom>
          <a:noFill/>
          <a:ln>
            <a:noFill/>
          </a:ln>
        </p:spPr>
        <p:txBody>
          <a:bodyPr vert="horz" wrap="square" lIns="91440" tIns="45720" rIns="91440" bIns="45720" numCol="1" anchor="t" anchorCtr="0" compatLnSpc="1">
            <a:prstTxWarp prst="textNoShape">
              <a:avLst/>
            </a:prstTxWarp>
          </a:bodyPr>
          <a:lstStyle>
            <a:lvl1pPr algn="ctr">
              <a:defRPr/>
            </a:lvl1pPr>
          </a:lstStyle>
          <a:p>
            <a:pPr lvl="0"/>
            <a:r>
              <a:rPr lang="en-US" altLang="en-US"/>
              <a:t>CLICK TO EDIT MASTER TITLE STYLE</a:t>
            </a:r>
          </a:p>
        </p:txBody>
      </p:sp>
      <p:sp>
        <p:nvSpPr>
          <p:cNvPr id="18" name="Text Placeholder 16">
            <a:extLst>
              <a:ext uri="{FF2B5EF4-FFF2-40B4-BE49-F238E27FC236}">
                <a16:creationId xmlns:a16="http://schemas.microsoft.com/office/drawing/2014/main" id="{309E1143-DC35-6748-9F47-9EA4C79F5CF5}"/>
              </a:ext>
            </a:extLst>
          </p:cNvPr>
          <p:cNvSpPr>
            <a:spLocks noGrp="1"/>
          </p:cNvSpPr>
          <p:nvPr>
            <p:ph type="body" sz="quarter" idx="10"/>
          </p:nvPr>
        </p:nvSpPr>
        <p:spPr>
          <a:xfrm>
            <a:off x="239184" y="3403497"/>
            <a:ext cx="5472608" cy="480484"/>
          </a:xfrm>
        </p:spPr>
        <p:txBody>
          <a:bodyPr/>
          <a:lstStyle>
            <a:lvl1pPr marL="0" indent="0" algn="ctr">
              <a:buNone/>
              <a:defRPr>
                <a:solidFill>
                  <a:schemeClr val="accent5"/>
                </a:solidFill>
              </a:defRPr>
            </a:lvl1pPr>
          </a:lstStyle>
          <a:p>
            <a:pPr lvl="0"/>
            <a:endParaRPr lang="en-US"/>
          </a:p>
        </p:txBody>
      </p:sp>
      <p:pic>
        <p:nvPicPr>
          <p:cNvPr id="307" name="Afbeelding 306">
            <a:extLst>
              <a:ext uri="{FF2B5EF4-FFF2-40B4-BE49-F238E27FC236}">
                <a16:creationId xmlns:a16="http://schemas.microsoft.com/office/drawing/2014/main" id="{A131DEAC-9EE5-4A00-8FBD-9F252E1ECB6E}"/>
              </a:ext>
            </a:extLst>
          </p:cNvPr>
          <p:cNvPicPr/>
          <p:nvPr userDrawn="1"/>
        </p:nvPicPr>
        <p:blipFill rotWithShape="1">
          <a:blip r:embed="rId3"/>
          <a:srcRect r="50416" b="66211"/>
          <a:stretch/>
        </p:blipFill>
        <p:spPr bwMode="auto">
          <a:xfrm>
            <a:off x="393837" y="6208287"/>
            <a:ext cx="2019300" cy="355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653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3373B74-84B4-8C43-9F8D-157D0387EA65}"/>
              </a:ext>
            </a:extLst>
          </p:cNvPr>
          <p:cNvSpPr>
            <a:spLocks noGrp="1"/>
          </p:cNvSpPr>
          <p:nvPr>
            <p:ph type="title"/>
          </p:nvPr>
        </p:nvSpPr>
        <p:spPr bwMode="auto">
          <a:xfrm>
            <a:off x="235704" y="242221"/>
            <a:ext cx="10128768" cy="49244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4" name="Afbeelding 3">
            <a:extLst>
              <a:ext uri="{FF2B5EF4-FFF2-40B4-BE49-F238E27FC236}">
                <a16:creationId xmlns:a16="http://schemas.microsoft.com/office/drawing/2014/main" id="{B1F766D6-DB25-4B90-B811-68958B584DA1}"/>
              </a:ext>
            </a:extLst>
          </p:cNvPr>
          <p:cNvPicPr/>
          <p:nvPr userDrawn="1"/>
        </p:nvPicPr>
        <p:blipFill rotWithShape="1">
          <a:blip r:embed="rId2"/>
          <a:srcRect r="50416" b="66211"/>
          <a:stretch/>
        </p:blipFill>
        <p:spPr bwMode="auto">
          <a:xfrm>
            <a:off x="393837" y="6208287"/>
            <a:ext cx="2019300" cy="355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5273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52B434-DF02-7E4D-901D-CA22D4CD28A5}" type="datetimeFigureOut">
              <a:rPr lang="en-US" smtClean="0"/>
              <a:t>4/6/22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B4205-CD0C-3548-A59D-664F8A9EA65F}" type="slidenum">
              <a:rPr lang="en-US" smtClean="0"/>
              <a:t>‹nr.›</a:t>
            </a:fld>
            <a:endParaRPr lang="en-US"/>
          </a:p>
        </p:txBody>
      </p:sp>
    </p:spTree>
    <p:extLst>
      <p:ext uri="{BB962C8B-B14F-4D97-AF65-F5344CB8AC3E}">
        <p14:creationId xmlns:p14="http://schemas.microsoft.com/office/powerpoint/2010/main" val="200158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52B434-DF02-7E4D-901D-CA22D4CD28A5}" type="datetimeFigureOut">
              <a:rPr lang="en-US" smtClean="0"/>
              <a:t>4/6/22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B4205-CD0C-3548-A59D-664F8A9EA65F}" type="slidenum">
              <a:rPr lang="en-US" smtClean="0"/>
              <a:t>‹nr.›</a:t>
            </a:fld>
            <a:endParaRPr lang="en-US"/>
          </a:p>
        </p:txBody>
      </p:sp>
    </p:spTree>
    <p:extLst>
      <p:ext uri="{BB962C8B-B14F-4D97-AF65-F5344CB8AC3E}">
        <p14:creationId xmlns:p14="http://schemas.microsoft.com/office/powerpoint/2010/main" val="2275747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52B434-DF02-7E4D-901D-CA22D4CD28A5}" type="datetimeFigureOut">
              <a:rPr lang="en-US" smtClean="0"/>
              <a:t>4/6/22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B4205-CD0C-3548-A59D-664F8A9EA65F}" type="slidenum">
              <a:rPr lang="en-US" smtClean="0"/>
              <a:t>‹nr.›</a:t>
            </a:fld>
            <a:endParaRPr lang="en-US"/>
          </a:p>
        </p:txBody>
      </p:sp>
    </p:spTree>
    <p:extLst>
      <p:ext uri="{BB962C8B-B14F-4D97-AF65-F5344CB8AC3E}">
        <p14:creationId xmlns:p14="http://schemas.microsoft.com/office/powerpoint/2010/main" val="2200016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52B434-DF02-7E4D-901D-CA22D4CD28A5}" type="datetimeFigureOut">
              <a:rPr lang="en-US" smtClean="0"/>
              <a:t>4/6/22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AB4205-CD0C-3548-A59D-664F8A9EA65F}" type="slidenum">
              <a:rPr lang="en-US" smtClean="0"/>
              <a:t>‹nr.›</a:t>
            </a:fld>
            <a:endParaRPr lang="en-US"/>
          </a:p>
        </p:txBody>
      </p:sp>
    </p:spTree>
    <p:extLst>
      <p:ext uri="{BB962C8B-B14F-4D97-AF65-F5344CB8AC3E}">
        <p14:creationId xmlns:p14="http://schemas.microsoft.com/office/powerpoint/2010/main" val="273908372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A52B434-DF02-7E4D-901D-CA22D4CD28A5}" type="datetimeFigureOut">
              <a:rPr lang="en-US" smtClean="0"/>
              <a:t>4/6/22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EAB4205-CD0C-3548-A59D-664F8A9EA65F}" type="slidenum">
              <a:rPr lang="en-US" smtClean="0"/>
              <a:t>‹nr.›</a:t>
            </a:fld>
            <a:endParaRPr lang="en-US"/>
          </a:p>
        </p:txBody>
      </p:sp>
    </p:spTree>
    <p:extLst>
      <p:ext uri="{BB962C8B-B14F-4D97-AF65-F5344CB8AC3E}">
        <p14:creationId xmlns:p14="http://schemas.microsoft.com/office/powerpoint/2010/main" val="169188690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A52B434-DF02-7E4D-901D-CA22D4CD28A5}" type="datetimeFigureOut">
              <a:rPr lang="en-US" smtClean="0"/>
              <a:t>4/6/22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EAB4205-CD0C-3548-A59D-664F8A9EA65F}" type="slidenum">
              <a:rPr lang="en-US" smtClean="0"/>
              <a:t>‹nr.›</a:t>
            </a:fld>
            <a:endParaRPr lang="en-US"/>
          </a:p>
        </p:txBody>
      </p:sp>
    </p:spTree>
    <p:extLst>
      <p:ext uri="{BB962C8B-B14F-4D97-AF65-F5344CB8AC3E}">
        <p14:creationId xmlns:p14="http://schemas.microsoft.com/office/powerpoint/2010/main" val="79337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80A9-7060-BC40-8F60-484F75B3E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596BC2-613D-984C-9012-A51014CC7A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AC6A8-B050-7646-AB05-3ECB43B3FF47}"/>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5" name="Footer Placeholder 4">
            <a:extLst>
              <a:ext uri="{FF2B5EF4-FFF2-40B4-BE49-F238E27FC236}">
                <a16:creationId xmlns:a16="http://schemas.microsoft.com/office/drawing/2014/main" id="{9600D04B-242D-7E4A-80EF-B83427296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F5182-3F9B-6548-83DA-E5BBA45DF6A5}"/>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1331065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52B434-DF02-7E4D-901D-CA22D4CD28A5}" type="datetimeFigureOut">
              <a:rPr lang="en-US" smtClean="0"/>
              <a:t>4/6/22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AB4205-CD0C-3548-A59D-664F8A9EA65F}" type="slidenum">
              <a:rPr lang="en-US" smtClean="0"/>
              <a:t>‹nr.›</a:t>
            </a:fld>
            <a:endParaRPr lang="en-US"/>
          </a:p>
        </p:txBody>
      </p:sp>
    </p:spTree>
    <p:extLst>
      <p:ext uri="{BB962C8B-B14F-4D97-AF65-F5344CB8AC3E}">
        <p14:creationId xmlns:p14="http://schemas.microsoft.com/office/powerpoint/2010/main" val="229657366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0660A9-8C96-A04C-AA40-AC5D1B0B262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F5FFFBA-4F61-474B-903E-0E3698BAB0C6}"/>
              </a:ext>
            </a:extLst>
          </p:cNvPr>
          <p:cNvPicPr>
            <a:picLocks noChangeAspect="1"/>
          </p:cNvPicPr>
          <p:nvPr userDrawn="1"/>
        </p:nvPicPr>
        <p:blipFill>
          <a:blip r:embed="rId3"/>
          <a:stretch>
            <a:fillRect/>
          </a:stretch>
        </p:blipFill>
        <p:spPr>
          <a:xfrm>
            <a:off x="4419185" y="2899173"/>
            <a:ext cx="3353629" cy="1059654"/>
          </a:xfrm>
          <a:prstGeom prst="rect">
            <a:avLst/>
          </a:prstGeom>
        </p:spPr>
      </p:pic>
    </p:spTree>
    <p:extLst>
      <p:ext uri="{BB962C8B-B14F-4D97-AF65-F5344CB8AC3E}">
        <p14:creationId xmlns:p14="http://schemas.microsoft.com/office/powerpoint/2010/main" val="602472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g_city">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DC44D22-99B7-DB47-AA7D-3F7945EECD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a:xfrm>
            <a:off x="11472000" y="6341110"/>
            <a:ext cx="575220" cy="365125"/>
          </a:xfrm>
          <a:prstGeom prst="rect">
            <a:avLst/>
          </a:prstGeom>
        </p:spPr>
        <p:txBody>
          <a:bodyPr/>
          <a:lstStyle>
            <a:lvl1pPr>
              <a:defRPr sz="1100" b="1" i="0">
                <a:latin typeface="BelfiusNormal" panose="02000803020000020004" pitchFamily="2" charset="77"/>
              </a:defRPr>
            </a:lvl1pPr>
          </a:lstStyle>
          <a:p>
            <a:fld id="{2EAB4205-CD0C-3548-A59D-664F8A9EA65F}" type="slidenum">
              <a:rPr lang="en-US" smtClean="0"/>
              <a:pPr/>
              <a:t>‹nr.›</a:t>
            </a:fld>
            <a:endParaRPr lang="en-US" dirty="0"/>
          </a:p>
        </p:txBody>
      </p:sp>
      <p:sp>
        <p:nvSpPr>
          <p:cNvPr id="5" name="Rectangle 4">
            <a:extLst>
              <a:ext uri="{FF2B5EF4-FFF2-40B4-BE49-F238E27FC236}">
                <a16:creationId xmlns:a16="http://schemas.microsoft.com/office/drawing/2014/main" id="{43EB0E5A-ABC9-634E-B8F0-54977A699CB1}"/>
              </a:ext>
            </a:extLst>
          </p:cNvPr>
          <p:cNvSpPr/>
          <p:nvPr userDrawn="1"/>
        </p:nvSpPr>
        <p:spPr>
          <a:xfrm>
            <a:off x="0" y="6797040"/>
            <a:ext cx="12192000" cy="762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endParaRPr lang="en-US" dirty="0"/>
          </a:p>
        </p:txBody>
      </p:sp>
      <p:sp>
        <p:nvSpPr>
          <p:cNvPr id="6" name="Title 1">
            <a:extLst>
              <a:ext uri="{FF2B5EF4-FFF2-40B4-BE49-F238E27FC236}">
                <a16:creationId xmlns:a16="http://schemas.microsoft.com/office/drawing/2014/main" id="{D2B032FB-704B-2B48-8072-EC440931EFA3}"/>
              </a:ext>
            </a:extLst>
          </p:cNvPr>
          <p:cNvSpPr>
            <a:spLocks noGrp="1"/>
          </p:cNvSpPr>
          <p:nvPr>
            <p:ph type="title"/>
          </p:nvPr>
        </p:nvSpPr>
        <p:spPr>
          <a:xfrm>
            <a:off x="719999" y="412137"/>
            <a:ext cx="10752001" cy="1325563"/>
          </a:xfrm>
          <a:prstGeom prst="rect">
            <a:avLst/>
          </a:prstGeom>
        </p:spPr>
        <p:txBody>
          <a:bodyPr>
            <a:normAutofit/>
          </a:bodyPr>
          <a:lstStyle>
            <a:lvl1pPr marL="7938" indent="0">
              <a:tabLst/>
              <a:defRPr sz="3600" b="1" i="0">
                <a:solidFill>
                  <a:schemeClr val="accent1"/>
                </a:solidFill>
                <a:latin typeface="BelfiusNormal" panose="02000803020000020004" pitchFamily="2" charset="77"/>
              </a:defRPr>
            </a:lvl1pPr>
          </a:lstStyle>
          <a:p>
            <a:r>
              <a:rPr lang="en-US" dirty="0"/>
              <a:t>Click to edit Master title style</a:t>
            </a:r>
          </a:p>
        </p:txBody>
      </p:sp>
    </p:spTree>
    <p:extLst>
      <p:ext uri="{BB962C8B-B14F-4D97-AF65-F5344CB8AC3E}">
        <p14:creationId xmlns:p14="http://schemas.microsoft.com/office/powerpoint/2010/main" val="79603224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big_white">
    <p:bg>
      <p:bgRef idx="1001">
        <a:schemeClr val="bg2"/>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6FA055-11D6-9745-BFBC-F37A084D702B}"/>
              </a:ext>
            </a:extLst>
          </p:cNvPr>
          <p:cNvSpPr>
            <a:spLocks noGrp="1" noChangeAspect="1"/>
          </p:cNvSpPr>
          <p:nvPr>
            <p:ph type="pic" idx="13"/>
          </p:nvPr>
        </p:nvSpPr>
        <p:spPr>
          <a:xfrm>
            <a:off x="0" y="15240"/>
            <a:ext cx="12191999" cy="67818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3"/>
          <p:cNvSpPr>
            <a:spLocks noGrp="1"/>
          </p:cNvSpPr>
          <p:nvPr>
            <p:ph type="sldNum" sz="quarter" idx="12"/>
          </p:nvPr>
        </p:nvSpPr>
        <p:spPr>
          <a:xfrm>
            <a:off x="11472000" y="6341110"/>
            <a:ext cx="575220" cy="365125"/>
          </a:xfrm>
          <a:prstGeom prst="rect">
            <a:avLst/>
          </a:prstGeom>
        </p:spPr>
        <p:txBody>
          <a:bodyPr/>
          <a:lstStyle>
            <a:lvl1pPr>
              <a:defRPr sz="1100" b="1" i="0">
                <a:latin typeface="BelfiusNormal" panose="02000803020000020004" pitchFamily="2" charset="77"/>
              </a:defRPr>
            </a:lvl1pPr>
          </a:lstStyle>
          <a:p>
            <a:fld id="{2EAB4205-CD0C-3548-A59D-664F8A9EA65F}" type="slidenum">
              <a:rPr lang="en-US" smtClean="0"/>
              <a:pPr/>
              <a:t>‹nr.›</a:t>
            </a:fld>
            <a:endParaRPr lang="en-US" dirty="0"/>
          </a:p>
        </p:txBody>
      </p:sp>
      <p:sp>
        <p:nvSpPr>
          <p:cNvPr id="5" name="Rectangle 4">
            <a:extLst>
              <a:ext uri="{FF2B5EF4-FFF2-40B4-BE49-F238E27FC236}">
                <a16:creationId xmlns:a16="http://schemas.microsoft.com/office/drawing/2014/main" id="{43EB0E5A-ABC9-634E-B8F0-54977A699CB1}"/>
              </a:ext>
            </a:extLst>
          </p:cNvPr>
          <p:cNvSpPr/>
          <p:nvPr userDrawn="1"/>
        </p:nvSpPr>
        <p:spPr>
          <a:xfrm>
            <a:off x="0" y="6797040"/>
            <a:ext cx="12192000" cy="762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endParaRPr lang="en-US" dirty="0"/>
          </a:p>
        </p:txBody>
      </p:sp>
      <p:sp>
        <p:nvSpPr>
          <p:cNvPr id="6" name="Title 1">
            <a:extLst>
              <a:ext uri="{FF2B5EF4-FFF2-40B4-BE49-F238E27FC236}">
                <a16:creationId xmlns:a16="http://schemas.microsoft.com/office/drawing/2014/main" id="{D2B032FB-704B-2B48-8072-EC440931EFA3}"/>
              </a:ext>
            </a:extLst>
          </p:cNvPr>
          <p:cNvSpPr>
            <a:spLocks noGrp="1"/>
          </p:cNvSpPr>
          <p:nvPr>
            <p:ph type="title"/>
          </p:nvPr>
        </p:nvSpPr>
        <p:spPr>
          <a:xfrm>
            <a:off x="719999" y="412137"/>
            <a:ext cx="10752001" cy="1325563"/>
          </a:xfrm>
          <a:prstGeom prst="rect">
            <a:avLst/>
          </a:prstGeom>
        </p:spPr>
        <p:txBody>
          <a:bodyPr>
            <a:normAutofit/>
          </a:bodyPr>
          <a:lstStyle>
            <a:lvl1pPr marL="7938" indent="0">
              <a:tabLst/>
              <a:defRPr sz="3600" b="1" i="0">
                <a:solidFill>
                  <a:schemeClr val="accent1"/>
                </a:solidFill>
                <a:latin typeface="BelfiusNormal" panose="02000803020000020004" pitchFamily="2" charset="77"/>
              </a:defRPr>
            </a:lvl1pPr>
          </a:lstStyle>
          <a:p>
            <a:r>
              <a:rPr lang="en-US" dirty="0"/>
              <a:t>Click to edit Master title style</a:t>
            </a:r>
          </a:p>
        </p:txBody>
      </p:sp>
      <p:sp>
        <p:nvSpPr>
          <p:cNvPr id="7" name="Text Placeholder 3">
            <a:extLst>
              <a:ext uri="{FF2B5EF4-FFF2-40B4-BE49-F238E27FC236}">
                <a16:creationId xmlns:a16="http://schemas.microsoft.com/office/drawing/2014/main" id="{98896A34-4C85-2B4C-8AC3-504927357427}"/>
              </a:ext>
            </a:extLst>
          </p:cNvPr>
          <p:cNvSpPr>
            <a:spLocks noGrp="1"/>
          </p:cNvSpPr>
          <p:nvPr>
            <p:ph type="body" sz="half" idx="2"/>
          </p:nvPr>
        </p:nvSpPr>
        <p:spPr>
          <a:xfrm>
            <a:off x="719999" y="1748586"/>
            <a:ext cx="3973921" cy="4808968"/>
          </a:xfrm>
          <a:prstGeom prst="rect">
            <a:avLst/>
          </a:prstGeom>
        </p:spPr>
        <p:txBody>
          <a:bodyPr>
            <a:normAutofit/>
          </a:bodyPr>
          <a:lstStyle>
            <a:lvl1pPr marL="0" indent="0">
              <a:lnSpc>
                <a:spcPct val="150000"/>
              </a:lnSpc>
              <a:buNone/>
              <a:defRPr sz="2000" b="1" i="0">
                <a:solidFill>
                  <a:schemeClr val="tx1"/>
                </a:solidFill>
                <a:latin typeface="BelfiusNormal" panose="02000803020000020004"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0736565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big_dark">
    <p:bg>
      <p:bgRef idx="1001">
        <a:schemeClr val="bg2"/>
      </p:bgRef>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2BA22E0B-2D16-5D4E-BF6D-5D548A872DFC}"/>
              </a:ext>
            </a:extLst>
          </p:cNvPr>
          <p:cNvSpPr>
            <a:spLocks noGrp="1" noChangeAspect="1"/>
          </p:cNvSpPr>
          <p:nvPr>
            <p:ph type="pic" idx="1"/>
          </p:nvPr>
        </p:nvSpPr>
        <p:spPr>
          <a:xfrm>
            <a:off x="-1" y="0"/>
            <a:ext cx="12191999" cy="68580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Slide Number Placeholder 3"/>
          <p:cNvSpPr>
            <a:spLocks noGrp="1"/>
          </p:cNvSpPr>
          <p:nvPr>
            <p:ph type="sldNum" sz="quarter" idx="12"/>
          </p:nvPr>
        </p:nvSpPr>
        <p:spPr>
          <a:xfrm>
            <a:off x="11472000" y="6341110"/>
            <a:ext cx="575220" cy="365125"/>
          </a:xfrm>
          <a:prstGeom prst="rect">
            <a:avLst/>
          </a:prstGeom>
        </p:spPr>
        <p:txBody>
          <a:bodyPr/>
          <a:lstStyle>
            <a:lvl1pPr>
              <a:defRPr sz="1100" b="1" i="0">
                <a:latin typeface="BelfiusNormal" panose="02000803020000020004" pitchFamily="2" charset="77"/>
              </a:defRPr>
            </a:lvl1pPr>
          </a:lstStyle>
          <a:p>
            <a:fld id="{2EAB4205-CD0C-3548-A59D-664F8A9EA65F}" type="slidenum">
              <a:rPr lang="en-US" smtClean="0"/>
              <a:pPr/>
              <a:t>‹nr.›</a:t>
            </a:fld>
            <a:endParaRPr lang="en-US" dirty="0"/>
          </a:p>
        </p:txBody>
      </p:sp>
      <p:sp>
        <p:nvSpPr>
          <p:cNvPr id="5" name="Rectangle 4">
            <a:extLst>
              <a:ext uri="{FF2B5EF4-FFF2-40B4-BE49-F238E27FC236}">
                <a16:creationId xmlns:a16="http://schemas.microsoft.com/office/drawing/2014/main" id="{43EB0E5A-ABC9-634E-B8F0-54977A699CB1}"/>
              </a:ext>
            </a:extLst>
          </p:cNvPr>
          <p:cNvSpPr/>
          <p:nvPr userDrawn="1"/>
        </p:nvSpPr>
        <p:spPr>
          <a:xfrm>
            <a:off x="0" y="6797040"/>
            <a:ext cx="12192000" cy="762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endParaRPr lang="en-US" dirty="0"/>
          </a:p>
        </p:txBody>
      </p:sp>
      <p:sp>
        <p:nvSpPr>
          <p:cNvPr id="6" name="Title 1">
            <a:extLst>
              <a:ext uri="{FF2B5EF4-FFF2-40B4-BE49-F238E27FC236}">
                <a16:creationId xmlns:a16="http://schemas.microsoft.com/office/drawing/2014/main" id="{D2B032FB-704B-2B48-8072-EC440931EFA3}"/>
              </a:ext>
            </a:extLst>
          </p:cNvPr>
          <p:cNvSpPr>
            <a:spLocks noGrp="1"/>
          </p:cNvSpPr>
          <p:nvPr>
            <p:ph type="title"/>
          </p:nvPr>
        </p:nvSpPr>
        <p:spPr>
          <a:xfrm>
            <a:off x="719999" y="412137"/>
            <a:ext cx="10752001" cy="1325563"/>
          </a:xfrm>
          <a:prstGeom prst="rect">
            <a:avLst/>
          </a:prstGeom>
        </p:spPr>
        <p:txBody>
          <a:bodyPr>
            <a:normAutofit/>
          </a:bodyPr>
          <a:lstStyle>
            <a:lvl1pPr marL="7938" indent="0">
              <a:tabLst/>
              <a:defRPr sz="3600" b="1" i="0">
                <a:solidFill>
                  <a:schemeClr val="accent1"/>
                </a:solidFill>
                <a:latin typeface="BelfiusNormal" panose="02000803020000020004" pitchFamily="2" charset="77"/>
              </a:defRPr>
            </a:lvl1pPr>
          </a:lstStyle>
          <a:p>
            <a:r>
              <a:rPr lang="en-US" dirty="0"/>
              <a:t>Click to edit Master title style</a:t>
            </a:r>
          </a:p>
        </p:txBody>
      </p:sp>
      <p:sp>
        <p:nvSpPr>
          <p:cNvPr id="7" name="Text Placeholder 3">
            <a:extLst>
              <a:ext uri="{FF2B5EF4-FFF2-40B4-BE49-F238E27FC236}">
                <a16:creationId xmlns:a16="http://schemas.microsoft.com/office/drawing/2014/main" id="{98896A34-4C85-2B4C-8AC3-504927357427}"/>
              </a:ext>
            </a:extLst>
          </p:cNvPr>
          <p:cNvSpPr>
            <a:spLocks noGrp="1"/>
          </p:cNvSpPr>
          <p:nvPr>
            <p:ph type="body" sz="half" idx="2"/>
          </p:nvPr>
        </p:nvSpPr>
        <p:spPr>
          <a:xfrm>
            <a:off x="719999" y="1748586"/>
            <a:ext cx="3973921" cy="4808968"/>
          </a:xfrm>
          <a:prstGeom prst="rect">
            <a:avLst/>
          </a:prstGeom>
        </p:spPr>
        <p:txBody>
          <a:bodyPr>
            <a:normAutofit/>
          </a:bodyPr>
          <a:lstStyle>
            <a:lvl1pPr marL="0" indent="0">
              <a:lnSpc>
                <a:spcPct val="150000"/>
              </a:lnSpc>
              <a:buNone/>
              <a:defRPr sz="2000" b="1" i="0">
                <a:solidFill>
                  <a:schemeClr val="tx1"/>
                </a:solidFill>
                <a:latin typeface="BelfiusNormal" panose="02000803020000020004"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3708147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40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0E7E-1001-2A4B-BB08-2F241065E9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EABF0-C1CC-FB45-A281-9307CF964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035EF6-7D15-B64B-89A0-161E7BB1F013}"/>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5" name="Footer Placeholder 4">
            <a:extLst>
              <a:ext uri="{FF2B5EF4-FFF2-40B4-BE49-F238E27FC236}">
                <a16:creationId xmlns:a16="http://schemas.microsoft.com/office/drawing/2014/main" id="{C641FFF6-896B-764C-985A-3B1211ACC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BAE54-1681-0147-8762-2BA058A7155D}"/>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2617184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99F2-F28C-7E4D-A6E7-34ECB4556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266F3C-EAF6-8045-A662-1B176A8E79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1C273F-E829-D54F-86FD-3B2A37DF68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C65FF5-F41A-2649-9724-AA81D5B4A020}"/>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6" name="Footer Placeholder 5">
            <a:extLst>
              <a:ext uri="{FF2B5EF4-FFF2-40B4-BE49-F238E27FC236}">
                <a16:creationId xmlns:a16="http://schemas.microsoft.com/office/drawing/2014/main" id="{6AB06832-B02D-0342-916D-168FA30F62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8D72F-2F99-144F-BE17-B3C1A508973C}"/>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308694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D61D-74BA-0341-9674-2B62907E84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7D89F8-8A60-8D44-A5A6-49E39BE201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BC0E15-2441-404D-BE17-0CCA66741F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EA1F96-0239-794A-AA0E-5793B91AEC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4FE77B-6EB5-394F-9E8B-4222041BC4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A1FF95-01FC-F749-B0CA-B031A20E2A5A}"/>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8" name="Footer Placeholder 7">
            <a:extLst>
              <a:ext uri="{FF2B5EF4-FFF2-40B4-BE49-F238E27FC236}">
                <a16:creationId xmlns:a16="http://schemas.microsoft.com/office/drawing/2014/main" id="{BAE9BC81-113E-F14A-97F3-1037036453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205530-0050-3149-995D-A5276882A970}"/>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267791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BD15-9AE4-884D-A4E1-2EE7FA437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9DFA4-262C-5542-B2F4-2716A25019E4}"/>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4" name="Footer Placeholder 3">
            <a:extLst>
              <a:ext uri="{FF2B5EF4-FFF2-40B4-BE49-F238E27FC236}">
                <a16:creationId xmlns:a16="http://schemas.microsoft.com/office/drawing/2014/main" id="{8071E774-661C-F742-89BA-6BD527A1AE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F21137-EB0F-9846-B076-0E160295E33B}"/>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297305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CB3445-D130-3840-9E91-94A6D5F67B7A}"/>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3" name="Footer Placeholder 2">
            <a:extLst>
              <a:ext uri="{FF2B5EF4-FFF2-40B4-BE49-F238E27FC236}">
                <a16:creationId xmlns:a16="http://schemas.microsoft.com/office/drawing/2014/main" id="{C9BF9E9B-CB93-A147-A793-8147A3E17F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70461E-4D6B-8A4E-B8C6-08085E0441DE}"/>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89128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F0DB-E396-E34A-A14E-C21C896C5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D731BC-D7EC-3D4B-B426-D93308E14E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8B90E-2AA5-7048-8D25-2BC83EB7F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39B3D3-495D-2F46-922E-8F781B54AC46}"/>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6" name="Footer Placeholder 5">
            <a:extLst>
              <a:ext uri="{FF2B5EF4-FFF2-40B4-BE49-F238E27FC236}">
                <a16:creationId xmlns:a16="http://schemas.microsoft.com/office/drawing/2014/main" id="{A6B85DBE-EB93-6442-8299-2177F34E3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33ED3-DAAC-9140-8B94-F1F04A3B148F}"/>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47904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D358-870F-E24B-A6A2-DBA9AE7EC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CB3AA-008A-7342-A407-C9E245842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02279-A973-4140-BFD7-0DB4E83CA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556862-D70E-DD40-B4F0-3D4EEECD99A4}"/>
              </a:ext>
            </a:extLst>
          </p:cNvPr>
          <p:cNvSpPr>
            <a:spLocks noGrp="1"/>
          </p:cNvSpPr>
          <p:nvPr>
            <p:ph type="dt" sz="half" idx="10"/>
          </p:nvPr>
        </p:nvSpPr>
        <p:spPr/>
        <p:txBody>
          <a:bodyPr/>
          <a:lstStyle/>
          <a:p>
            <a:fld id="{29520F8D-10F3-254D-B554-B58DF89A7EEC}" type="datetimeFigureOut">
              <a:rPr lang="en-US" smtClean="0"/>
              <a:t>4/6/22</a:t>
            </a:fld>
            <a:endParaRPr lang="en-US"/>
          </a:p>
        </p:txBody>
      </p:sp>
      <p:sp>
        <p:nvSpPr>
          <p:cNvPr id="6" name="Footer Placeholder 5">
            <a:extLst>
              <a:ext uri="{FF2B5EF4-FFF2-40B4-BE49-F238E27FC236}">
                <a16:creationId xmlns:a16="http://schemas.microsoft.com/office/drawing/2014/main" id="{C6931B93-E5B0-C941-A5D9-347FAED59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4FD869-9AC0-524D-AE05-9DC2D79918BD}"/>
              </a:ext>
            </a:extLst>
          </p:cNvPr>
          <p:cNvSpPr>
            <a:spLocks noGrp="1"/>
          </p:cNvSpPr>
          <p:nvPr>
            <p:ph type="sldNum" sz="quarter" idx="12"/>
          </p:nvPr>
        </p:nvSpPr>
        <p:spPr/>
        <p:txBody>
          <a:bodyPr/>
          <a:lstStyle/>
          <a:p>
            <a:fld id="{883BC098-848E-8445-80F6-122C61315078}" type="slidenum">
              <a:rPr lang="en-US" smtClean="0"/>
              <a:t>‹nr.›</a:t>
            </a:fld>
            <a:endParaRPr lang="en-US"/>
          </a:p>
        </p:txBody>
      </p:sp>
    </p:spTree>
    <p:extLst>
      <p:ext uri="{BB962C8B-B14F-4D97-AF65-F5344CB8AC3E}">
        <p14:creationId xmlns:p14="http://schemas.microsoft.com/office/powerpoint/2010/main" val="29374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329F82-3E0F-BC49-8EF1-D6DE9C4C40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F9B65C-6D64-624B-8C1A-DD3F1E27A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F4672-4A62-0B41-B3EC-99BEC3E5AE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20F8D-10F3-254D-B554-B58DF89A7EEC}" type="datetimeFigureOut">
              <a:rPr lang="en-US" smtClean="0"/>
              <a:t>4/6/22</a:t>
            </a:fld>
            <a:endParaRPr lang="en-US"/>
          </a:p>
        </p:txBody>
      </p:sp>
      <p:sp>
        <p:nvSpPr>
          <p:cNvPr id="5" name="Footer Placeholder 4">
            <a:extLst>
              <a:ext uri="{FF2B5EF4-FFF2-40B4-BE49-F238E27FC236}">
                <a16:creationId xmlns:a16="http://schemas.microsoft.com/office/drawing/2014/main" id="{90490F41-B1CC-C841-96DB-2BB953FB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7EAA3-0F33-E146-BBC5-0DC574E5E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BC098-848E-8445-80F6-122C61315078}" type="slidenum">
              <a:rPr lang="en-US" smtClean="0"/>
              <a:t>‹nr.›</a:t>
            </a:fld>
            <a:endParaRPr lang="en-US"/>
          </a:p>
        </p:txBody>
      </p:sp>
    </p:spTree>
    <p:extLst>
      <p:ext uri="{BB962C8B-B14F-4D97-AF65-F5344CB8AC3E}">
        <p14:creationId xmlns:p14="http://schemas.microsoft.com/office/powerpoint/2010/main" val="1369922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5394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9" r:id="rId9"/>
    <p:sldLayoutId id="2147483680" r:id="rId10"/>
    <p:sldLayoutId id="2147483681"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1.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www.google.com/url?sa=i&amp;url=https%3A%2F%2Fhetbeweegt.be%2Fproductie%2Fnuhma-smart-region&amp;psig=AOvVaw3jnxEg3H21VyO8vpsfuw2I&amp;ust=1607786303579000&amp;source=images&amp;cd=vfe&amp;ved=0CAIQjRxqFwoTCOiH1e-cxu0CFQAAAAAdAAAAABA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linkedin.com/feed/hashtag/?keywords=bucke&amp;highlightedUpdateUrns=urn%3Ali%3Aactivity%3A6896851591912390656" TargetMode="Externa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3.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www.kapelle-op-den-bos.be/buck-e" TargetMode="External"/><Relationship Id="rId2" Type="http://schemas.openxmlformats.org/officeDocument/2006/relationships/hyperlink" Target="https://www.zemst.be/buck-e" TargetMode="External"/><Relationship Id="rId1" Type="http://schemas.openxmlformats.org/officeDocument/2006/relationships/slideLayout" Target="../slideLayouts/slideLayout23.xml"/><Relationship Id="rId6" Type="http://schemas.openxmlformats.org/officeDocument/2006/relationships/hyperlink" Target="https://www.vrt.be/vrtnws/nl/2022/02/07/dendermonde-beloont-kinderen-die-te-voet-of-fietsend-naar-school/" TargetMode="External"/><Relationship Id="rId5" Type="http://schemas.openxmlformats.org/officeDocument/2006/relationships/hyperlink" Target="https://www.hln.be/dendermonde/beloningssysteem-buck-e-moet-meer-kinderen-op-de-fiets-en-te-voet-naar-school-krijgen-project-breidt-uit-naar-hele-stad~a2862fb2/?referrer=https%3A%2F%2Fwww.google.com%2F" TargetMode="External"/><Relationship Id="rId4" Type="http://schemas.openxmlformats.org/officeDocument/2006/relationships/hyperlink" Target="https://www.dendermonde.be/product/6121/buck-e-fiets--en-voetgangersbeloningssystee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DD587EB-644C-4BB8-B424-7C7DEAC11C4C}"/>
              </a:ext>
            </a:extLst>
          </p:cNvPr>
          <p:cNvSpPr>
            <a:spLocks noGrp="1"/>
          </p:cNvSpPr>
          <p:nvPr>
            <p:ph type="title"/>
          </p:nvPr>
        </p:nvSpPr>
        <p:spPr>
          <a:xfrm>
            <a:off x="239184" y="2456949"/>
            <a:ext cx="5472608" cy="492443"/>
          </a:xfrm>
        </p:spPr>
        <p:txBody>
          <a:bodyPr>
            <a:normAutofit fontScale="90000"/>
          </a:bodyPr>
          <a:lstStyle/>
          <a:p>
            <a:r>
              <a:rPr lang="nl-BE" dirty="0">
                <a:latin typeface="+mn-lt"/>
              </a:rPr>
              <a:t>WE CREATE </a:t>
            </a:r>
            <a:br>
              <a:rPr lang="nl-BE" dirty="0">
                <a:latin typeface="+mn-lt"/>
              </a:rPr>
            </a:br>
            <a:r>
              <a:rPr lang="nl-BE" dirty="0">
                <a:latin typeface="+mn-lt"/>
              </a:rPr>
              <a:t>(H)APPY CITIES</a:t>
            </a:r>
          </a:p>
        </p:txBody>
      </p:sp>
      <p:sp>
        <p:nvSpPr>
          <p:cNvPr id="5" name="Tijdelijke aanduiding voor tekst 4">
            <a:extLst>
              <a:ext uri="{FF2B5EF4-FFF2-40B4-BE49-F238E27FC236}">
                <a16:creationId xmlns:a16="http://schemas.microsoft.com/office/drawing/2014/main" id="{E63CE38A-8710-4373-A65A-A7B41A28882B}"/>
              </a:ext>
            </a:extLst>
          </p:cNvPr>
          <p:cNvSpPr>
            <a:spLocks noGrp="1"/>
          </p:cNvSpPr>
          <p:nvPr>
            <p:ph type="body" sz="quarter" idx="10"/>
          </p:nvPr>
        </p:nvSpPr>
        <p:spPr>
          <a:xfrm>
            <a:off x="239184" y="3763526"/>
            <a:ext cx="5472608" cy="480484"/>
          </a:xfrm>
        </p:spPr>
        <p:txBody>
          <a:bodyPr>
            <a:normAutofit fontScale="55000" lnSpcReduction="20000"/>
          </a:bodyPr>
          <a:lstStyle/>
          <a:p>
            <a:r>
              <a:rPr lang="nl-BE" b="1" dirty="0" err="1">
                <a:latin typeface="+mj-lt"/>
              </a:rPr>
              <a:t>Where</a:t>
            </a:r>
            <a:r>
              <a:rPr lang="nl-BE" b="1" dirty="0">
                <a:latin typeface="+mj-lt"/>
              </a:rPr>
              <a:t> </a:t>
            </a:r>
            <a:r>
              <a:rPr lang="nl-BE" b="1" dirty="0" err="1">
                <a:latin typeface="+mj-lt"/>
              </a:rPr>
              <a:t>people</a:t>
            </a:r>
            <a:r>
              <a:rPr lang="nl-BE" b="1" dirty="0">
                <a:latin typeface="+mj-lt"/>
              </a:rPr>
              <a:t> matter </a:t>
            </a:r>
            <a:r>
              <a:rPr lang="nl-BE" b="1" dirty="0" err="1">
                <a:latin typeface="+mj-lt"/>
              </a:rPr>
              <a:t>and</a:t>
            </a:r>
            <a:r>
              <a:rPr lang="nl-BE" b="1" dirty="0">
                <a:latin typeface="+mj-lt"/>
              </a:rPr>
              <a:t> making a </a:t>
            </a:r>
            <a:r>
              <a:rPr lang="nl-BE" b="1" dirty="0" err="1">
                <a:latin typeface="+mj-lt"/>
              </a:rPr>
              <a:t>positive</a:t>
            </a:r>
            <a:r>
              <a:rPr lang="nl-BE" b="1" dirty="0">
                <a:latin typeface="+mj-lt"/>
              </a:rPr>
              <a:t> </a:t>
            </a:r>
            <a:r>
              <a:rPr lang="nl-BE" b="1" dirty="0" err="1">
                <a:latin typeface="+mj-lt"/>
              </a:rPr>
              <a:t>difference</a:t>
            </a:r>
            <a:r>
              <a:rPr lang="nl-BE" b="1" dirty="0">
                <a:latin typeface="+mj-lt"/>
              </a:rPr>
              <a:t> is </a:t>
            </a:r>
            <a:r>
              <a:rPr lang="nl-BE" b="1" dirty="0" err="1">
                <a:latin typeface="+mj-lt"/>
              </a:rPr>
              <a:t>rewarded</a:t>
            </a:r>
            <a:endParaRPr lang="nl-BE" b="1" dirty="0">
              <a:latin typeface="+mj-lt"/>
            </a:endParaRPr>
          </a:p>
        </p:txBody>
      </p:sp>
      <p:pic>
        <p:nvPicPr>
          <p:cNvPr id="6" name="Afbeelding 5">
            <a:extLst>
              <a:ext uri="{FF2B5EF4-FFF2-40B4-BE49-F238E27FC236}">
                <a16:creationId xmlns:a16="http://schemas.microsoft.com/office/drawing/2014/main" id="{8F6F744A-2FC3-D944-BDD1-3A540F87B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78288"/>
            <a:ext cx="5606139" cy="2901423"/>
          </a:xfrm>
          <a:prstGeom prst="rect">
            <a:avLst/>
          </a:prstGeom>
        </p:spPr>
      </p:pic>
    </p:spTree>
    <p:extLst>
      <p:ext uri="{BB962C8B-B14F-4D97-AF65-F5344CB8AC3E}">
        <p14:creationId xmlns:p14="http://schemas.microsoft.com/office/powerpoint/2010/main" val="160554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318AD-54D0-4B9C-8FF7-A36AD7C30AFE}"/>
              </a:ext>
            </a:extLst>
          </p:cNvPr>
          <p:cNvPicPr>
            <a:picLocks noChangeAspect="1"/>
          </p:cNvPicPr>
          <p:nvPr/>
        </p:nvPicPr>
        <p:blipFill>
          <a:blip r:embed="rId4"/>
          <a:stretch>
            <a:fillRect/>
          </a:stretch>
        </p:blipFill>
        <p:spPr>
          <a:xfrm>
            <a:off x="1463584" y="2624527"/>
            <a:ext cx="2587507" cy="2672692"/>
          </a:xfrm>
          <a:prstGeom prst="rect">
            <a:avLst/>
          </a:prstGeom>
        </p:spPr>
      </p:pic>
      <p:sp>
        <p:nvSpPr>
          <p:cNvPr id="28" name="TextBox 38">
            <a:extLst>
              <a:ext uri="{FF2B5EF4-FFF2-40B4-BE49-F238E27FC236}">
                <a16:creationId xmlns:a16="http://schemas.microsoft.com/office/drawing/2014/main" id="{18661735-90AB-4F45-9ADD-2C24F3E229A9}"/>
              </a:ext>
            </a:extLst>
          </p:cNvPr>
          <p:cNvSpPr txBox="1">
            <a:spLocks noChangeArrowheads="1"/>
          </p:cNvSpPr>
          <p:nvPr/>
        </p:nvSpPr>
        <p:spPr bwMode="auto">
          <a:xfrm>
            <a:off x="7605290" y="1374954"/>
            <a:ext cx="4165178" cy="124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nl-BE" sz="2400" b="1" dirty="0">
                <a:latin typeface="BelfiusAlternative Regular" panose="02000803020000020004" pitchFamily="2" charset="0"/>
              </a:rPr>
              <a:t>03.</a:t>
            </a:r>
          </a:p>
          <a:p>
            <a:pPr>
              <a:buNone/>
            </a:pPr>
            <a:r>
              <a:rPr lang="nl-BE" sz="1600" dirty="0">
                <a:latin typeface="Calibri"/>
                <a:ea typeface="MS PGothic"/>
                <a:cs typeface="Calibri"/>
              </a:rPr>
              <a:t>Les cyclistes et les piétons passent à travers un scanner à l’entrée de l'école. Ils reçoivent des points.</a:t>
            </a:r>
            <a:endParaRPr lang="nl-BE" dirty="0">
              <a:latin typeface="Calibri"/>
              <a:cs typeface="Calibri"/>
            </a:endParaRPr>
          </a:p>
        </p:txBody>
      </p:sp>
      <p:grpSp>
        <p:nvGrpSpPr>
          <p:cNvPr id="20" name="Groep 19">
            <a:extLst>
              <a:ext uri="{FF2B5EF4-FFF2-40B4-BE49-F238E27FC236}">
                <a16:creationId xmlns:a16="http://schemas.microsoft.com/office/drawing/2014/main" id="{C122A94E-EB99-48E4-AA8F-7268A341B39D}"/>
              </a:ext>
            </a:extLst>
          </p:cNvPr>
          <p:cNvGrpSpPr/>
          <p:nvPr/>
        </p:nvGrpSpPr>
        <p:grpSpPr>
          <a:xfrm rot="20530592" flipH="1">
            <a:off x="6781809" y="3393298"/>
            <a:ext cx="2859943" cy="3404695"/>
            <a:chOff x="6681825" y="805439"/>
            <a:chExt cx="2260361" cy="2843392"/>
          </a:xfrm>
        </p:grpSpPr>
        <p:pic>
          <p:nvPicPr>
            <p:cNvPr id="21" name="Afbeelding 20">
              <a:extLst>
                <a:ext uri="{FF2B5EF4-FFF2-40B4-BE49-F238E27FC236}">
                  <a16:creationId xmlns:a16="http://schemas.microsoft.com/office/drawing/2014/main" id="{28A29A01-DE12-47BC-93A6-72923DF5FABC}"/>
                </a:ext>
              </a:extLst>
            </p:cNvPr>
            <p:cNvPicPr>
              <a:picLocks noChangeAspect="1"/>
            </p:cNvPicPr>
            <p:nvPr/>
          </p:nvPicPr>
          <p:blipFill>
            <a:blip r:embed="rId5"/>
            <a:stretch>
              <a:fillRect/>
            </a:stretch>
          </p:blipFill>
          <p:spPr>
            <a:xfrm>
              <a:off x="6681825" y="805439"/>
              <a:ext cx="2260361" cy="2843392"/>
            </a:xfrm>
            <a:prstGeom prst="rect">
              <a:avLst/>
            </a:prstGeom>
            <a:effectLst>
              <a:outerShdw blurRad="76200" dir="13500000" sy="23000" kx="1200000" algn="br" rotWithShape="0">
                <a:prstClr val="black">
                  <a:alpha val="20000"/>
                </a:prstClr>
              </a:outerShdw>
            </a:effectLst>
          </p:spPr>
        </p:pic>
        <p:sp>
          <p:nvSpPr>
            <p:cNvPr id="22" name="Tekstvak 21">
              <a:extLst>
                <a:ext uri="{FF2B5EF4-FFF2-40B4-BE49-F238E27FC236}">
                  <a16:creationId xmlns:a16="http://schemas.microsoft.com/office/drawing/2014/main" id="{F33DABDE-6207-4018-B878-621D1A010D6A}"/>
                </a:ext>
              </a:extLst>
            </p:cNvPr>
            <p:cNvSpPr txBox="1"/>
            <p:nvPr/>
          </p:nvSpPr>
          <p:spPr>
            <a:xfrm rot="18333132">
              <a:off x="8103585" y="2973914"/>
              <a:ext cx="864096" cy="251411"/>
            </a:xfrm>
            <a:prstGeom prst="rect">
              <a:avLst/>
            </a:prstGeom>
            <a:noFill/>
          </p:spPr>
          <p:txBody>
            <a:bodyPr wrap="square" rtlCol="0">
              <a:spAutoFit/>
            </a:bodyPr>
            <a:lstStyle/>
            <a:p>
              <a:r>
                <a:rPr lang="nl-BE" sz="1467" b="1" dirty="0">
                  <a:latin typeface="BelfiusAlternative Regular" panose="02000803020000020004" pitchFamily="2" charset="0"/>
                </a:rPr>
                <a:t>RFID</a:t>
              </a:r>
            </a:p>
          </p:txBody>
        </p:sp>
      </p:grpSp>
    </p:spTree>
    <p:extLst>
      <p:ext uri="{BB962C8B-B14F-4D97-AF65-F5344CB8AC3E}">
        <p14:creationId xmlns:p14="http://schemas.microsoft.com/office/powerpoint/2010/main" val="18707018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1+#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xit" presetSubtype="8" fill="hold" nodeType="afterEffect">
                                  <p:stCondLst>
                                    <p:cond delay="0"/>
                                  </p:stCondLst>
                                  <p:childTnLst>
                                    <p:anim calcmode="lin" valueType="num">
                                      <p:cBhvr additive="base">
                                        <p:cTn id="15" dur="1000"/>
                                        <p:tgtEl>
                                          <p:spTgt spid="20"/>
                                        </p:tgtEl>
                                        <p:attrNameLst>
                                          <p:attrName>ppt_x</p:attrName>
                                        </p:attrNameLst>
                                      </p:cBhvr>
                                      <p:tavLst>
                                        <p:tav tm="0">
                                          <p:val>
                                            <p:strVal val="ppt_x"/>
                                          </p:val>
                                        </p:tav>
                                        <p:tav tm="100000">
                                          <p:val>
                                            <p:strVal val="0-ppt_w/2"/>
                                          </p:val>
                                        </p:tav>
                                      </p:tavLst>
                                    </p:anim>
                                    <p:anim calcmode="lin" valueType="num">
                                      <p:cBhvr additive="base">
                                        <p:cTn id="16" dur="1000"/>
                                        <p:tgtEl>
                                          <p:spTgt spid="20"/>
                                        </p:tgtEl>
                                        <p:attrNameLst>
                                          <p:attrName>ppt_y</p:attrName>
                                        </p:attrNameLst>
                                      </p:cBhvr>
                                      <p:tavLst>
                                        <p:tav tm="0">
                                          <p:val>
                                            <p:strVal val="ppt_y"/>
                                          </p:val>
                                        </p:tav>
                                        <p:tav tm="100000">
                                          <p:val>
                                            <p:strVal val="ppt_y"/>
                                          </p:val>
                                        </p:tav>
                                      </p:tavLst>
                                    </p:anim>
                                    <p:set>
                                      <p:cBhvr>
                                        <p:cTn id="1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178E2E2-5217-4E88-94B4-E571675C3D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742" y="1495435"/>
            <a:ext cx="2993969" cy="3071812"/>
          </a:xfrm>
          <a:prstGeom prst="rect">
            <a:avLst/>
          </a:prstGeom>
        </p:spPr>
      </p:pic>
      <p:sp>
        <p:nvSpPr>
          <p:cNvPr id="33" name="TextBox 38">
            <a:extLst>
              <a:ext uri="{FF2B5EF4-FFF2-40B4-BE49-F238E27FC236}">
                <a16:creationId xmlns:a16="http://schemas.microsoft.com/office/drawing/2014/main" id="{874B7165-C043-4EBE-8C75-3FCD8DFC5BD3}"/>
              </a:ext>
            </a:extLst>
          </p:cNvPr>
          <p:cNvSpPr txBox="1">
            <a:spLocks noChangeArrowheads="1"/>
          </p:cNvSpPr>
          <p:nvPr/>
        </p:nvSpPr>
        <p:spPr bwMode="auto">
          <a:xfrm>
            <a:off x="7242734" y="1479304"/>
            <a:ext cx="4245934" cy="100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nl-BE" sz="2400" b="1" dirty="0">
                <a:latin typeface="BelfiusAlternative Regular" panose="02000803020000020004" pitchFamily="2" charset="0"/>
              </a:rPr>
              <a:t>04.</a:t>
            </a:r>
          </a:p>
          <a:p>
            <a:pPr>
              <a:buNone/>
            </a:pPr>
            <a:r>
              <a:rPr lang="nl-BE" sz="1600" dirty="0">
                <a:latin typeface="Calibri"/>
                <a:ea typeface="MS PGothic"/>
                <a:cs typeface="Calibri"/>
              </a:rPr>
              <a:t>Des points bonus sont accordés en cas de mauvais temps, de travaux routiers, en hiver, etc. </a:t>
            </a:r>
            <a:endParaRPr lang="nl-BE" dirty="0"/>
          </a:p>
        </p:txBody>
      </p:sp>
    </p:spTree>
    <p:extLst>
      <p:ext uri="{BB962C8B-B14F-4D97-AF65-F5344CB8AC3E}">
        <p14:creationId xmlns:p14="http://schemas.microsoft.com/office/powerpoint/2010/main" val="5491229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TextBox 38">
            <a:extLst>
              <a:ext uri="{FF2B5EF4-FFF2-40B4-BE49-F238E27FC236}">
                <a16:creationId xmlns:a16="http://schemas.microsoft.com/office/drawing/2014/main" id="{304B5886-A451-45A0-8A2D-A04812189B7A}"/>
              </a:ext>
            </a:extLst>
          </p:cNvPr>
          <p:cNvSpPr txBox="1">
            <a:spLocks noChangeArrowheads="1"/>
          </p:cNvSpPr>
          <p:nvPr/>
        </p:nvSpPr>
        <p:spPr bwMode="auto">
          <a:xfrm>
            <a:off x="7088049" y="1298634"/>
            <a:ext cx="404443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nl-BE" sz="2400" b="1" dirty="0">
                <a:latin typeface="BelfiusAlternative Regular" panose="02000803020000020004" pitchFamily="2" charset="0"/>
              </a:rPr>
              <a:t>05.</a:t>
            </a:r>
          </a:p>
          <a:p>
            <a:pPr>
              <a:buNone/>
            </a:pPr>
            <a:r>
              <a:rPr lang="nl-BE" sz="1600" dirty="0">
                <a:latin typeface="Calibri"/>
                <a:ea typeface="MS PGothic"/>
                <a:cs typeface="Calibri"/>
              </a:rPr>
              <a:t>Les points obtenus sont automatiquement convertis en “Bucks”. La commune décide du nombre de scans nécessaires pour obtenir un point.</a:t>
            </a:r>
          </a:p>
          <a:p>
            <a:pPr>
              <a:buNone/>
            </a:pPr>
            <a:endParaRPr lang="nl-BE" sz="1600" dirty="0">
              <a:latin typeface="Calibri"/>
              <a:ea typeface="MS PGothic"/>
              <a:cs typeface="Calibri"/>
            </a:endParaRPr>
          </a:p>
          <a:p>
            <a:pPr>
              <a:buNone/>
            </a:pPr>
            <a:endParaRPr lang="nl-BE" sz="1600" dirty="0">
              <a:latin typeface="Calibri"/>
              <a:ea typeface="MS PGothic"/>
              <a:cs typeface="Calibri"/>
            </a:endParaRPr>
          </a:p>
          <a:p>
            <a:pPr>
              <a:buNone/>
            </a:pPr>
            <a:endParaRPr lang="nl-BE" sz="1600" dirty="0">
              <a:latin typeface="Calibri"/>
              <a:ea typeface="MS PGothic"/>
              <a:cs typeface="Calibri"/>
            </a:endParaRPr>
          </a:p>
          <a:p>
            <a:pPr>
              <a:buNone/>
            </a:pPr>
            <a:br>
              <a:rPr lang="nl-BE" sz="1600" dirty="0">
                <a:latin typeface="Calibri"/>
                <a:ea typeface="MS PGothic"/>
                <a:cs typeface="Calibri"/>
              </a:rPr>
            </a:br>
            <a:endParaRPr lang="nl-BE" sz="1600" dirty="0">
              <a:latin typeface="Calibri"/>
              <a:ea typeface="MS PGothic"/>
              <a:cs typeface="Calibri"/>
            </a:endParaRPr>
          </a:p>
        </p:txBody>
      </p:sp>
      <p:pic>
        <p:nvPicPr>
          <p:cNvPr id="3" name="Afbeelding 2">
            <a:extLst>
              <a:ext uri="{FF2B5EF4-FFF2-40B4-BE49-F238E27FC236}">
                <a16:creationId xmlns:a16="http://schemas.microsoft.com/office/drawing/2014/main" id="{95B4405C-4903-4406-8D30-72A0A65600EE}"/>
              </a:ext>
            </a:extLst>
          </p:cNvPr>
          <p:cNvPicPr>
            <a:picLocks noChangeAspect="1"/>
          </p:cNvPicPr>
          <p:nvPr/>
        </p:nvPicPr>
        <p:blipFill>
          <a:blip r:embed="rId4"/>
          <a:srcRect/>
          <a:stretch/>
        </p:blipFill>
        <p:spPr>
          <a:xfrm>
            <a:off x="2671012" y="1744580"/>
            <a:ext cx="2848918" cy="2848918"/>
          </a:xfrm>
          <a:prstGeom prst="rect">
            <a:avLst/>
          </a:prstGeom>
        </p:spPr>
      </p:pic>
    </p:spTree>
    <p:extLst>
      <p:ext uri="{BB962C8B-B14F-4D97-AF65-F5344CB8AC3E}">
        <p14:creationId xmlns:p14="http://schemas.microsoft.com/office/powerpoint/2010/main" val="1009068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6" name="TextBox 38">
            <a:extLst>
              <a:ext uri="{FF2B5EF4-FFF2-40B4-BE49-F238E27FC236}">
                <a16:creationId xmlns:a16="http://schemas.microsoft.com/office/drawing/2014/main" id="{815E5E17-4A44-4096-A3BD-849677E0DC04}"/>
              </a:ext>
            </a:extLst>
          </p:cNvPr>
          <p:cNvSpPr txBox="1">
            <a:spLocks noChangeArrowheads="1"/>
          </p:cNvSpPr>
          <p:nvPr/>
        </p:nvSpPr>
        <p:spPr bwMode="auto">
          <a:xfrm>
            <a:off x="7505327" y="1263135"/>
            <a:ext cx="3623883"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nl-BE" sz="2400" b="1" dirty="0">
                <a:latin typeface="BelfiusAlternative Regular" panose="02000803020000020004" pitchFamily="2" charset="0"/>
              </a:rPr>
              <a:t>06.</a:t>
            </a:r>
          </a:p>
          <a:p>
            <a:pPr>
              <a:buNone/>
            </a:pPr>
            <a:r>
              <a:rPr lang="nl-BE" sz="1600" dirty="0">
                <a:latin typeface="Calibri"/>
                <a:ea typeface="MS PGothic"/>
                <a:cs typeface="Calibri"/>
              </a:rPr>
              <a:t>Les points peuvent être utilisés chez les commerçants que la ville/commune choisit (piscine, patinoire,…) ou peuvent être utilisés pour un projet commun (par exemple : planter des arbre dans la commune,...).</a:t>
            </a:r>
            <a:endParaRPr lang="nl-BE" dirty="0"/>
          </a:p>
        </p:txBody>
      </p:sp>
      <p:pic>
        <p:nvPicPr>
          <p:cNvPr id="44" name="Afbeelding 43">
            <a:extLst>
              <a:ext uri="{FF2B5EF4-FFF2-40B4-BE49-F238E27FC236}">
                <a16:creationId xmlns:a16="http://schemas.microsoft.com/office/drawing/2014/main" id="{EB3E86AA-69ED-4029-87D0-7F8D19FCBC0F}"/>
              </a:ext>
            </a:extLst>
          </p:cNvPr>
          <p:cNvPicPr>
            <a:picLocks noChangeAspect="1"/>
          </p:cNvPicPr>
          <p:nvPr/>
        </p:nvPicPr>
        <p:blipFill>
          <a:blip r:embed="rId4"/>
          <a:stretch>
            <a:fillRect/>
          </a:stretch>
        </p:blipFill>
        <p:spPr>
          <a:xfrm>
            <a:off x="2466475" y="-159226"/>
            <a:ext cx="4695888" cy="701722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1325306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72E5E85-1F79-4590-828E-4CDC90D016BD}"/>
              </a:ext>
            </a:extLst>
          </p:cNvPr>
          <p:cNvSpPr txBox="1"/>
          <p:nvPr/>
        </p:nvSpPr>
        <p:spPr>
          <a:xfrm>
            <a:off x="346716" y="327599"/>
            <a:ext cx="6935922" cy="1323439"/>
          </a:xfrm>
          <a:prstGeom prst="rect">
            <a:avLst/>
          </a:prstGeom>
          <a:noFill/>
        </p:spPr>
        <p:txBody>
          <a:bodyPr wrap="square" lIns="91440" tIns="45720" rIns="91440" bIns="45720" rtlCol="0" anchor="t">
            <a:spAutoFit/>
          </a:bodyPr>
          <a:lstStyle/>
          <a:p>
            <a:r>
              <a:rPr lang="nl-BE" sz="4000" dirty="0">
                <a:solidFill>
                  <a:srgbClr val="D81643"/>
                </a:solidFill>
                <a:latin typeface="Arial Narrow"/>
              </a:rPr>
              <a:t>De quoi </a:t>
            </a:r>
            <a:br>
              <a:rPr lang="nl-BE" sz="4000" dirty="0">
                <a:solidFill>
                  <a:srgbClr val="D81643"/>
                </a:solidFill>
                <a:latin typeface="Arial Narrow"/>
              </a:rPr>
            </a:br>
            <a:r>
              <a:rPr lang="nl-BE" sz="4000" dirty="0">
                <a:solidFill>
                  <a:srgbClr val="D81643"/>
                </a:solidFill>
                <a:latin typeface="Arial Narrow"/>
              </a:rPr>
              <a:t>avons-nous besoin?</a:t>
            </a:r>
          </a:p>
        </p:txBody>
      </p:sp>
      <p:sp>
        <p:nvSpPr>
          <p:cNvPr id="3" name="Ovaal 2">
            <a:extLst>
              <a:ext uri="{FF2B5EF4-FFF2-40B4-BE49-F238E27FC236}">
                <a16:creationId xmlns:a16="http://schemas.microsoft.com/office/drawing/2014/main" id="{B1BB2524-06C6-4DE0-8394-3962DC57A722}"/>
              </a:ext>
            </a:extLst>
          </p:cNvPr>
          <p:cNvSpPr/>
          <p:nvPr/>
        </p:nvSpPr>
        <p:spPr>
          <a:xfrm>
            <a:off x="1158774" y="1983181"/>
            <a:ext cx="2160000" cy="2160000"/>
          </a:xfrm>
          <a:prstGeom prst="ellipse">
            <a:avLst/>
          </a:prstGeom>
          <a:blipFill>
            <a:blip r:embed="rId4"/>
            <a:stretch>
              <a:fillRect/>
            </a:stretch>
          </a:blip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Ovaal 3">
            <a:extLst>
              <a:ext uri="{FF2B5EF4-FFF2-40B4-BE49-F238E27FC236}">
                <a16:creationId xmlns:a16="http://schemas.microsoft.com/office/drawing/2014/main" id="{864F74CC-1DF7-44EB-A192-A23717154A3A}"/>
              </a:ext>
            </a:extLst>
          </p:cNvPr>
          <p:cNvSpPr/>
          <p:nvPr/>
        </p:nvSpPr>
        <p:spPr>
          <a:xfrm>
            <a:off x="4046076" y="3853164"/>
            <a:ext cx="2160000" cy="2160000"/>
          </a:xfrm>
          <a:prstGeom prst="ellipse">
            <a:avLst/>
          </a:prstGeom>
          <a:blipFill>
            <a:blip r:embed="rId5"/>
            <a:stretch>
              <a:fillRect/>
            </a:stretch>
          </a:blip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Ovaal 4">
            <a:extLst>
              <a:ext uri="{FF2B5EF4-FFF2-40B4-BE49-F238E27FC236}">
                <a16:creationId xmlns:a16="http://schemas.microsoft.com/office/drawing/2014/main" id="{1EE5A75E-A64D-4C7C-B819-7CE0CD45D070}"/>
              </a:ext>
            </a:extLst>
          </p:cNvPr>
          <p:cNvSpPr/>
          <p:nvPr/>
        </p:nvSpPr>
        <p:spPr>
          <a:xfrm>
            <a:off x="4584326" y="798292"/>
            <a:ext cx="2160000" cy="2160000"/>
          </a:xfrm>
          <a:prstGeom prst="ellipse">
            <a:avLst/>
          </a:prstGeom>
          <a:blipFill>
            <a:blip r:embed="rId6"/>
            <a:stretch>
              <a:fillRect/>
            </a:stretch>
          </a:blip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C8B3D837-3E3A-42AC-9F27-4C4815465A60}"/>
              </a:ext>
            </a:extLst>
          </p:cNvPr>
          <p:cNvSpPr/>
          <p:nvPr/>
        </p:nvSpPr>
        <p:spPr>
          <a:xfrm>
            <a:off x="8009878" y="3915571"/>
            <a:ext cx="2160000" cy="2160000"/>
          </a:xfrm>
          <a:prstGeom prst="ellipse">
            <a:avLst/>
          </a:prstGeom>
          <a:blipFill>
            <a:blip r:embed="rId7"/>
            <a:srcRect/>
            <a:stretch>
              <a:fillRect l="1" t="-47502" r="-133752" b="12000"/>
            </a:stretch>
          </a:blip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BDEA809B-C20E-4ABE-8A1E-B6CE7B78F910}"/>
              </a:ext>
            </a:extLst>
          </p:cNvPr>
          <p:cNvSpPr/>
          <p:nvPr/>
        </p:nvSpPr>
        <p:spPr>
          <a:xfrm>
            <a:off x="8892673" y="775735"/>
            <a:ext cx="2160000" cy="2160000"/>
          </a:xfrm>
          <a:prstGeom prst="ellipse">
            <a:avLst/>
          </a:prstGeom>
          <a:blipFill>
            <a:blip r:embed="rId8"/>
            <a:srcRect/>
            <a:stretch>
              <a:fillRect l="-390806" t="-195195" r="-65199" b="-17839"/>
            </a:stretch>
          </a:blip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6FE37946-F7B0-4CBD-B2EF-2A6778F25996}"/>
              </a:ext>
            </a:extLst>
          </p:cNvPr>
          <p:cNvSpPr txBox="1"/>
          <p:nvPr/>
        </p:nvSpPr>
        <p:spPr>
          <a:xfrm>
            <a:off x="1312741" y="4248036"/>
            <a:ext cx="2733335" cy="369332"/>
          </a:xfrm>
          <a:prstGeom prst="rect">
            <a:avLst/>
          </a:prstGeom>
          <a:noFill/>
        </p:spPr>
        <p:txBody>
          <a:bodyPr wrap="square" lIns="91440" tIns="45720" rIns="91440" bIns="45720" rtlCol="0" anchor="t">
            <a:spAutoFit/>
          </a:bodyPr>
          <a:lstStyle/>
          <a:p>
            <a:r>
              <a:rPr lang="nl-BE" b="1" dirty="0">
                <a:solidFill>
                  <a:srgbClr val="C71545"/>
                </a:solidFill>
                <a:latin typeface="BelfiusAlternative Regular"/>
              </a:rPr>
              <a:t>Bucks - Projet</a:t>
            </a:r>
          </a:p>
        </p:txBody>
      </p:sp>
      <p:sp>
        <p:nvSpPr>
          <p:cNvPr id="9" name="Tekstvak 8">
            <a:extLst>
              <a:ext uri="{FF2B5EF4-FFF2-40B4-BE49-F238E27FC236}">
                <a16:creationId xmlns:a16="http://schemas.microsoft.com/office/drawing/2014/main" id="{563925D5-827D-4AAF-AC10-61C3D1C5362D}"/>
              </a:ext>
            </a:extLst>
          </p:cNvPr>
          <p:cNvSpPr txBox="1"/>
          <p:nvPr/>
        </p:nvSpPr>
        <p:spPr>
          <a:xfrm>
            <a:off x="4834313" y="6121412"/>
            <a:ext cx="1321089" cy="369332"/>
          </a:xfrm>
          <a:prstGeom prst="rect">
            <a:avLst/>
          </a:prstGeom>
          <a:noFill/>
        </p:spPr>
        <p:txBody>
          <a:bodyPr wrap="square" rtlCol="0">
            <a:spAutoFit/>
          </a:bodyPr>
          <a:lstStyle/>
          <a:p>
            <a:r>
              <a:rPr lang="nl-BE" b="1" dirty="0">
                <a:solidFill>
                  <a:srgbClr val="C71545"/>
                </a:solidFill>
                <a:latin typeface="BelfiusAlternative Regular" panose="02000803020000020004" pitchFamily="2" charset="0"/>
              </a:rPr>
              <a:t>Un tag</a:t>
            </a:r>
          </a:p>
        </p:txBody>
      </p:sp>
      <p:sp>
        <p:nvSpPr>
          <p:cNvPr id="10" name="Tekstvak 9">
            <a:extLst>
              <a:ext uri="{FF2B5EF4-FFF2-40B4-BE49-F238E27FC236}">
                <a16:creationId xmlns:a16="http://schemas.microsoft.com/office/drawing/2014/main" id="{34B414D5-EB3D-4CDF-A2E4-AE72E0A14121}"/>
              </a:ext>
            </a:extLst>
          </p:cNvPr>
          <p:cNvSpPr txBox="1"/>
          <p:nvPr/>
        </p:nvSpPr>
        <p:spPr>
          <a:xfrm>
            <a:off x="5003781" y="3063181"/>
            <a:ext cx="1321089" cy="369332"/>
          </a:xfrm>
          <a:prstGeom prst="rect">
            <a:avLst/>
          </a:prstGeom>
          <a:noFill/>
        </p:spPr>
        <p:txBody>
          <a:bodyPr wrap="square" lIns="91440" tIns="45720" rIns="91440" bIns="45720" rtlCol="0" anchor="t">
            <a:spAutoFit/>
          </a:bodyPr>
          <a:lstStyle/>
          <a:p>
            <a:r>
              <a:rPr lang="nl-BE" b="1" dirty="0">
                <a:solidFill>
                  <a:srgbClr val="C71545"/>
                </a:solidFill>
                <a:latin typeface="BelfiusAlternative Regular"/>
              </a:rPr>
              <a:t>Un scanner</a:t>
            </a:r>
            <a:endParaRPr lang="nl-BE" b="1" dirty="0">
              <a:solidFill>
                <a:srgbClr val="C71545"/>
              </a:solidFill>
              <a:latin typeface="BelfiusAlternative Regular" panose="02000803020000020004" pitchFamily="2" charset="0"/>
            </a:endParaRPr>
          </a:p>
        </p:txBody>
      </p:sp>
      <p:sp>
        <p:nvSpPr>
          <p:cNvPr id="11" name="Tekstvak 10">
            <a:extLst>
              <a:ext uri="{FF2B5EF4-FFF2-40B4-BE49-F238E27FC236}">
                <a16:creationId xmlns:a16="http://schemas.microsoft.com/office/drawing/2014/main" id="{A344014C-42AA-4C67-A135-A69DF66CEF85}"/>
              </a:ext>
            </a:extLst>
          </p:cNvPr>
          <p:cNvSpPr txBox="1"/>
          <p:nvPr/>
        </p:nvSpPr>
        <p:spPr>
          <a:xfrm>
            <a:off x="8009878" y="6121412"/>
            <a:ext cx="2539760" cy="369332"/>
          </a:xfrm>
          <a:prstGeom prst="rect">
            <a:avLst/>
          </a:prstGeom>
          <a:noFill/>
        </p:spPr>
        <p:txBody>
          <a:bodyPr wrap="square" lIns="91440" tIns="45720" rIns="91440" bIns="45720" rtlCol="0" anchor="t">
            <a:spAutoFit/>
          </a:bodyPr>
          <a:lstStyle/>
          <a:p>
            <a:r>
              <a:rPr lang="nl-BE" b="1" dirty="0">
                <a:solidFill>
                  <a:srgbClr val="C71545"/>
                </a:solidFill>
                <a:latin typeface="BelfiusAlternative Regular"/>
              </a:rPr>
              <a:t>Une carte de paiement</a:t>
            </a:r>
            <a:endParaRPr lang="nl-BE" b="1" dirty="0">
              <a:solidFill>
                <a:srgbClr val="C71545"/>
              </a:solidFill>
              <a:latin typeface="BelfiusAlternative Regular" panose="02000803020000020004" pitchFamily="2" charset="0"/>
            </a:endParaRPr>
          </a:p>
        </p:txBody>
      </p:sp>
      <p:sp>
        <p:nvSpPr>
          <p:cNvPr id="12" name="Tekstvak 11">
            <a:extLst>
              <a:ext uri="{FF2B5EF4-FFF2-40B4-BE49-F238E27FC236}">
                <a16:creationId xmlns:a16="http://schemas.microsoft.com/office/drawing/2014/main" id="{A79C49B7-389E-44CD-AA18-4CA4DFFEE7D7}"/>
              </a:ext>
            </a:extLst>
          </p:cNvPr>
          <p:cNvSpPr txBox="1"/>
          <p:nvPr/>
        </p:nvSpPr>
        <p:spPr>
          <a:xfrm>
            <a:off x="9531156" y="2971066"/>
            <a:ext cx="1611183" cy="369332"/>
          </a:xfrm>
          <a:prstGeom prst="rect">
            <a:avLst/>
          </a:prstGeom>
          <a:noFill/>
        </p:spPr>
        <p:txBody>
          <a:bodyPr wrap="square" rtlCol="0">
            <a:spAutoFit/>
          </a:bodyPr>
          <a:lstStyle/>
          <a:p>
            <a:r>
              <a:rPr lang="nl-BE" b="1" dirty="0">
                <a:solidFill>
                  <a:srgbClr val="C71545"/>
                </a:solidFill>
                <a:latin typeface="BelfiusAlternative Regular" panose="02000803020000020004" pitchFamily="2" charset="0"/>
              </a:rPr>
              <a:t>Le software</a:t>
            </a:r>
          </a:p>
        </p:txBody>
      </p:sp>
    </p:spTree>
    <p:extLst>
      <p:ext uri="{BB962C8B-B14F-4D97-AF65-F5344CB8AC3E}">
        <p14:creationId xmlns:p14="http://schemas.microsoft.com/office/powerpoint/2010/main" val="261733629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400240-71E8-40CE-993C-B2472A56C3DF}"/>
              </a:ext>
            </a:extLst>
          </p:cNvPr>
          <p:cNvSpPr/>
          <p:nvPr/>
        </p:nvSpPr>
        <p:spPr>
          <a:xfrm rot="21309272">
            <a:off x="-225631" y="5545777"/>
            <a:ext cx="13430992" cy="323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afgeronde hoeken 2">
            <a:extLst>
              <a:ext uri="{FF2B5EF4-FFF2-40B4-BE49-F238E27FC236}">
                <a16:creationId xmlns:a16="http://schemas.microsoft.com/office/drawing/2014/main" id="{5A68721B-1CD4-4120-846A-8A7A1C782EC0}"/>
              </a:ext>
            </a:extLst>
          </p:cNvPr>
          <p:cNvSpPr/>
          <p:nvPr/>
        </p:nvSpPr>
        <p:spPr>
          <a:xfrm>
            <a:off x="2003174" y="2232561"/>
            <a:ext cx="3600000" cy="49282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AE52472A-119B-44DB-974C-AA4AD3EA90B5}"/>
              </a:ext>
            </a:extLst>
          </p:cNvPr>
          <p:cNvSpPr/>
          <p:nvPr/>
        </p:nvSpPr>
        <p:spPr>
          <a:xfrm>
            <a:off x="6588828" y="2232561"/>
            <a:ext cx="3600000" cy="49282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C3E3ED45-D7A2-418E-8961-B5480C741EA7}"/>
              </a:ext>
            </a:extLst>
          </p:cNvPr>
          <p:cNvPicPr>
            <a:picLocks noChangeAspect="1"/>
          </p:cNvPicPr>
          <p:nvPr/>
        </p:nvPicPr>
        <p:blipFill>
          <a:blip r:embed="rId3"/>
          <a:stretch>
            <a:fillRect/>
          </a:stretch>
        </p:blipFill>
        <p:spPr>
          <a:xfrm>
            <a:off x="4850316" y="2941121"/>
            <a:ext cx="752858" cy="762002"/>
          </a:xfrm>
          <a:prstGeom prst="rect">
            <a:avLst/>
          </a:prstGeom>
        </p:spPr>
      </p:pic>
      <p:pic>
        <p:nvPicPr>
          <p:cNvPr id="8" name="Afbeelding 7">
            <a:extLst>
              <a:ext uri="{FF2B5EF4-FFF2-40B4-BE49-F238E27FC236}">
                <a16:creationId xmlns:a16="http://schemas.microsoft.com/office/drawing/2014/main" id="{4CD1D50E-21F9-4888-A48C-17E8DDE6D025}"/>
              </a:ext>
            </a:extLst>
          </p:cNvPr>
          <p:cNvPicPr>
            <a:picLocks noChangeAspect="1"/>
          </p:cNvPicPr>
          <p:nvPr/>
        </p:nvPicPr>
        <p:blipFill>
          <a:blip r:embed="rId4"/>
          <a:stretch>
            <a:fillRect/>
          </a:stretch>
        </p:blipFill>
        <p:spPr>
          <a:xfrm>
            <a:off x="9490835" y="2938073"/>
            <a:ext cx="697993" cy="765050"/>
          </a:xfrm>
          <a:prstGeom prst="rect">
            <a:avLst/>
          </a:prstGeom>
        </p:spPr>
      </p:pic>
      <p:pic>
        <p:nvPicPr>
          <p:cNvPr id="10" name="Afbeelding 9">
            <a:extLst>
              <a:ext uri="{FF2B5EF4-FFF2-40B4-BE49-F238E27FC236}">
                <a16:creationId xmlns:a16="http://schemas.microsoft.com/office/drawing/2014/main" id="{419D1F4E-32DA-4A43-B02A-0734C1A06756}"/>
              </a:ext>
            </a:extLst>
          </p:cNvPr>
          <p:cNvPicPr>
            <a:picLocks noChangeAspect="1"/>
          </p:cNvPicPr>
          <p:nvPr/>
        </p:nvPicPr>
        <p:blipFill>
          <a:blip r:embed="rId5"/>
          <a:stretch>
            <a:fillRect/>
          </a:stretch>
        </p:blipFill>
        <p:spPr>
          <a:xfrm>
            <a:off x="4850316" y="5077155"/>
            <a:ext cx="740666" cy="765050"/>
          </a:xfrm>
          <a:prstGeom prst="rect">
            <a:avLst/>
          </a:prstGeom>
        </p:spPr>
      </p:pic>
      <p:pic>
        <p:nvPicPr>
          <p:cNvPr id="12" name="Afbeelding 11">
            <a:extLst>
              <a:ext uri="{FF2B5EF4-FFF2-40B4-BE49-F238E27FC236}">
                <a16:creationId xmlns:a16="http://schemas.microsoft.com/office/drawing/2014/main" id="{2D4980C7-00EE-4C59-8CC9-A768F91CAD12}"/>
              </a:ext>
            </a:extLst>
          </p:cNvPr>
          <p:cNvPicPr>
            <a:picLocks noChangeAspect="1"/>
          </p:cNvPicPr>
          <p:nvPr/>
        </p:nvPicPr>
        <p:blipFill>
          <a:blip r:embed="rId6"/>
          <a:stretch>
            <a:fillRect/>
          </a:stretch>
        </p:blipFill>
        <p:spPr>
          <a:xfrm>
            <a:off x="9447292" y="4984300"/>
            <a:ext cx="740666" cy="731521"/>
          </a:xfrm>
          <a:prstGeom prst="rect">
            <a:avLst/>
          </a:prstGeom>
        </p:spPr>
      </p:pic>
      <p:sp>
        <p:nvSpPr>
          <p:cNvPr id="13" name="Tekstvak 12">
            <a:extLst>
              <a:ext uri="{FF2B5EF4-FFF2-40B4-BE49-F238E27FC236}">
                <a16:creationId xmlns:a16="http://schemas.microsoft.com/office/drawing/2014/main" id="{0410A820-EB8C-484E-8798-33421D144F0B}"/>
              </a:ext>
            </a:extLst>
          </p:cNvPr>
          <p:cNvSpPr txBox="1"/>
          <p:nvPr/>
        </p:nvSpPr>
        <p:spPr>
          <a:xfrm>
            <a:off x="2187531" y="2769594"/>
            <a:ext cx="2733335" cy="1877437"/>
          </a:xfrm>
          <a:prstGeom prst="rect">
            <a:avLst/>
          </a:prstGeom>
          <a:noFill/>
        </p:spPr>
        <p:txBody>
          <a:bodyPr wrap="square" lIns="91440" tIns="45720" rIns="91440" bIns="45720" rtlCol="0" anchor="t">
            <a:spAutoFit/>
          </a:bodyPr>
          <a:lstStyle/>
          <a:p>
            <a:r>
              <a:rPr lang="nl-BE" b="1" dirty="0">
                <a:solidFill>
                  <a:srgbClr val="C71545"/>
                </a:solidFill>
                <a:latin typeface="BelfiusAlternative Regular"/>
              </a:rPr>
              <a:t>La commune </a:t>
            </a:r>
            <a:endParaRPr lang="nl-BE" b="1" dirty="0">
              <a:solidFill>
                <a:srgbClr val="C71545"/>
              </a:solidFill>
              <a:latin typeface="BelfiusAlternative Regular" panose="02000803020000020004" pitchFamily="2" charset="0"/>
            </a:endParaRPr>
          </a:p>
          <a:p>
            <a:r>
              <a:rPr lang="nl-BE" sz="1400" dirty="0">
                <a:solidFill>
                  <a:schemeClr val="tx1">
                    <a:lumMod val="50000"/>
                    <a:lumOff val="50000"/>
                  </a:schemeClr>
                </a:solidFill>
                <a:latin typeface="BelfiusAlternative Regular" panose="02000803020000020004" pitchFamily="2" charset="0"/>
              </a:rPr>
              <a:t>Pour la commune, Buck-e s'inscrit dans la politique climatique et cycliste. Les sujets tels que la mobilité, la durabilité et l'économie locale méritent aujourd'hui une attention particulière.</a:t>
            </a:r>
          </a:p>
        </p:txBody>
      </p:sp>
      <p:sp>
        <p:nvSpPr>
          <p:cNvPr id="14" name="Tekstvak 13">
            <a:extLst>
              <a:ext uri="{FF2B5EF4-FFF2-40B4-BE49-F238E27FC236}">
                <a16:creationId xmlns:a16="http://schemas.microsoft.com/office/drawing/2014/main" id="{A87B71A6-71A6-4DB4-9665-34581E887526}"/>
              </a:ext>
            </a:extLst>
          </p:cNvPr>
          <p:cNvSpPr txBox="1"/>
          <p:nvPr/>
        </p:nvSpPr>
        <p:spPr>
          <a:xfrm>
            <a:off x="2249020" y="4984300"/>
            <a:ext cx="2601296" cy="1231106"/>
          </a:xfrm>
          <a:prstGeom prst="rect">
            <a:avLst/>
          </a:prstGeom>
          <a:noFill/>
        </p:spPr>
        <p:txBody>
          <a:bodyPr wrap="square" lIns="91440" tIns="45720" rIns="91440" bIns="45720" rtlCol="0" anchor="t">
            <a:spAutoFit/>
          </a:bodyPr>
          <a:lstStyle/>
          <a:p>
            <a:r>
              <a:rPr lang="nl-BE" b="1" dirty="0">
                <a:solidFill>
                  <a:srgbClr val="B91C46"/>
                </a:solidFill>
                <a:latin typeface="BelfiusAlternative Regular"/>
              </a:rPr>
              <a:t>L'école - éducation</a:t>
            </a:r>
            <a:endParaRPr lang="nl-BE" b="1" dirty="0">
              <a:solidFill>
                <a:srgbClr val="B91C46"/>
              </a:solidFill>
              <a:latin typeface="BelfiusAlternative Regular" panose="02000803020000020004" pitchFamily="2" charset="0"/>
            </a:endParaRPr>
          </a:p>
          <a:p>
            <a:r>
              <a:rPr lang="nl-BE" sz="1400" dirty="0">
                <a:solidFill>
                  <a:schemeClr val="tx1">
                    <a:lumMod val="50000"/>
                    <a:lumOff val="50000"/>
                  </a:schemeClr>
                </a:solidFill>
                <a:latin typeface="BelfiusAlternative Regular" panose="02000803020000020004" pitchFamily="2" charset="0"/>
              </a:rPr>
              <a:t>Moins de voitures et des déplacements plus durables pour se rendre à l'école signifient une école écologique. </a:t>
            </a:r>
          </a:p>
        </p:txBody>
      </p:sp>
      <p:sp>
        <p:nvSpPr>
          <p:cNvPr id="15" name="Tekstvak 14">
            <a:extLst>
              <a:ext uri="{FF2B5EF4-FFF2-40B4-BE49-F238E27FC236}">
                <a16:creationId xmlns:a16="http://schemas.microsoft.com/office/drawing/2014/main" id="{63362A04-F47B-467B-90DB-6807D23DA378}"/>
              </a:ext>
            </a:extLst>
          </p:cNvPr>
          <p:cNvSpPr txBox="1"/>
          <p:nvPr/>
        </p:nvSpPr>
        <p:spPr>
          <a:xfrm>
            <a:off x="6875812" y="4885202"/>
            <a:ext cx="2743201" cy="1661993"/>
          </a:xfrm>
          <a:prstGeom prst="rect">
            <a:avLst/>
          </a:prstGeom>
          <a:noFill/>
        </p:spPr>
        <p:txBody>
          <a:bodyPr wrap="square" lIns="91440" tIns="45720" rIns="91440" bIns="45720" rtlCol="0" anchor="t">
            <a:spAutoFit/>
          </a:bodyPr>
          <a:lstStyle/>
          <a:p>
            <a:r>
              <a:rPr lang="nl-BE" b="1" dirty="0">
                <a:solidFill>
                  <a:srgbClr val="B91C46"/>
                </a:solidFill>
                <a:latin typeface="BelfiusAlternative Regular"/>
              </a:rPr>
              <a:t>Le commerçant</a:t>
            </a:r>
            <a:endParaRPr lang="nl-BE" b="1" dirty="0">
              <a:solidFill>
                <a:srgbClr val="B91C46"/>
              </a:solidFill>
              <a:latin typeface="BelfiusAlternative Regular" panose="02000803020000020004" pitchFamily="2" charset="0"/>
            </a:endParaRPr>
          </a:p>
          <a:p>
            <a:r>
              <a:rPr lang="nl-BE" sz="1400" dirty="0">
                <a:solidFill>
                  <a:schemeClr val="tx1">
                    <a:lumMod val="50000"/>
                    <a:lumOff val="50000"/>
                  </a:schemeClr>
                </a:solidFill>
                <a:latin typeface="BelfiusAlternative Regular"/>
              </a:rPr>
              <a:t>Les enfants peuvent utiliser leurs Bucks auprès du commerçant local ou d’un service public. </a:t>
            </a:r>
            <a:br>
              <a:rPr lang="nl-BE" sz="1400" dirty="0">
                <a:solidFill>
                  <a:schemeClr val="tx1">
                    <a:lumMod val="50000"/>
                    <a:lumOff val="50000"/>
                  </a:schemeClr>
                </a:solidFill>
                <a:latin typeface="BelfiusAlternative Regular"/>
              </a:rPr>
            </a:br>
            <a:r>
              <a:rPr lang="nl-BE" sz="1400" dirty="0">
                <a:solidFill>
                  <a:schemeClr val="tx1">
                    <a:lumMod val="50000"/>
                    <a:lumOff val="50000"/>
                  </a:schemeClr>
                </a:solidFill>
                <a:latin typeface="BelfiusAlternative Regular"/>
              </a:rPr>
              <a:t>Ils peuvent aussi participer à un projet choisi par la commune ou l’école.</a:t>
            </a:r>
          </a:p>
        </p:txBody>
      </p:sp>
      <p:sp>
        <p:nvSpPr>
          <p:cNvPr id="16" name="Tekstvak 15">
            <a:extLst>
              <a:ext uri="{FF2B5EF4-FFF2-40B4-BE49-F238E27FC236}">
                <a16:creationId xmlns:a16="http://schemas.microsoft.com/office/drawing/2014/main" id="{1D17EF01-A47D-4978-B1BB-EAF521C483B2}"/>
              </a:ext>
            </a:extLst>
          </p:cNvPr>
          <p:cNvSpPr txBox="1"/>
          <p:nvPr/>
        </p:nvSpPr>
        <p:spPr>
          <a:xfrm>
            <a:off x="6831643" y="2753562"/>
            <a:ext cx="3067168" cy="1231106"/>
          </a:xfrm>
          <a:prstGeom prst="rect">
            <a:avLst/>
          </a:prstGeom>
          <a:noFill/>
        </p:spPr>
        <p:txBody>
          <a:bodyPr wrap="square" lIns="91440" tIns="45720" rIns="91440" bIns="45720" rtlCol="0" anchor="t">
            <a:spAutoFit/>
          </a:bodyPr>
          <a:lstStyle/>
          <a:p>
            <a:r>
              <a:rPr lang="nl-BE" b="1" dirty="0">
                <a:solidFill>
                  <a:srgbClr val="B91C46"/>
                </a:solidFill>
                <a:latin typeface="BelfiusAlternative Regular"/>
              </a:rPr>
              <a:t>L’élève </a:t>
            </a:r>
            <a:endParaRPr lang="nl-BE" b="1" dirty="0">
              <a:solidFill>
                <a:srgbClr val="B91C46"/>
              </a:solidFill>
              <a:latin typeface="BelfiusAlternative Regular" panose="02000803020000020004" pitchFamily="2" charset="0"/>
            </a:endParaRPr>
          </a:p>
          <a:p>
            <a:r>
              <a:rPr lang="nl-BE" sz="1400" dirty="0">
                <a:solidFill>
                  <a:schemeClr val="tx1">
                    <a:lumMod val="50000"/>
                    <a:lumOff val="50000"/>
                  </a:schemeClr>
                </a:solidFill>
                <a:latin typeface="BelfiusAlternative Regular"/>
              </a:rPr>
              <a:t>Les enfants deviennent plus agiles et réagissent mieux dans la circulation. </a:t>
            </a:r>
            <a:br>
              <a:rPr lang="nl-BE" sz="1400" dirty="0">
                <a:solidFill>
                  <a:schemeClr val="tx1">
                    <a:lumMod val="50000"/>
                    <a:lumOff val="50000"/>
                  </a:schemeClr>
                </a:solidFill>
                <a:latin typeface="BelfiusAlternative Regular" panose="02000803020000020004" pitchFamily="2" charset="0"/>
              </a:rPr>
            </a:br>
            <a:r>
              <a:rPr lang="nl-BE" sz="1400" dirty="0">
                <a:solidFill>
                  <a:schemeClr val="tx1">
                    <a:lumMod val="50000"/>
                    <a:lumOff val="50000"/>
                  </a:schemeClr>
                </a:solidFill>
                <a:latin typeface="BelfiusAlternative Regular" panose="02000803020000020004" pitchFamily="2" charset="0"/>
              </a:rPr>
              <a:t>De plus, c’est bon pour la santé des enfants.</a:t>
            </a:r>
            <a:endParaRPr lang="nl-BE" sz="1400" dirty="0">
              <a:solidFill>
                <a:schemeClr val="tx1">
                  <a:lumMod val="50000"/>
                  <a:lumOff val="50000"/>
                </a:schemeClr>
              </a:solidFill>
              <a:latin typeface="BelfiusAlternative Regular"/>
            </a:endParaRPr>
          </a:p>
        </p:txBody>
      </p:sp>
      <p:sp>
        <p:nvSpPr>
          <p:cNvPr id="17" name="Tekstvak 16">
            <a:extLst>
              <a:ext uri="{FF2B5EF4-FFF2-40B4-BE49-F238E27FC236}">
                <a16:creationId xmlns:a16="http://schemas.microsoft.com/office/drawing/2014/main" id="{9D60105F-A25D-4634-A96E-45F79C906BCE}"/>
              </a:ext>
            </a:extLst>
          </p:cNvPr>
          <p:cNvSpPr txBox="1"/>
          <p:nvPr/>
        </p:nvSpPr>
        <p:spPr>
          <a:xfrm>
            <a:off x="4920867" y="807639"/>
            <a:ext cx="6935922" cy="707886"/>
          </a:xfrm>
          <a:prstGeom prst="rect">
            <a:avLst/>
          </a:prstGeom>
          <a:noFill/>
        </p:spPr>
        <p:txBody>
          <a:bodyPr wrap="square" lIns="91440" tIns="45720" rIns="91440" bIns="45720" rtlCol="0" anchor="t">
            <a:spAutoFit/>
          </a:bodyPr>
          <a:lstStyle/>
          <a:p>
            <a:r>
              <a:rPr lang="nl-BE" sz="4000" dirty="0">
                <a:solidFill>
                  <a:schemeClr val="bg1"/>
                </a:solidFill>
                <a:latin typeface="Arial Narrow"/>
              </a:rPr>
              <a:t>Pour qui ?</a:t>
            </a:r>
            <a:endParaRPr lang="nl-BE" sz="4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0533645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3DA13ED-54C6-43E4-B9BD-244689A37ABD}"/>
              </a:ext>
            </a:extLst>
          </p:cNvPr>
          <p:cNvPicPr>
            <a:picLocks noChangeAspect="1"/>
          </p:cNvPicPr>
          <p:nvPr/>
        </p:nvPicPr>
        <p:blipFill rotWithShape="1">
          <a:blip r:embed="rId4"/>
          <a:srcRect r="25481" b="10905"/>
          <a:stretch/>
        </p:blipFill>
        <p:spPr>
          <a:xfrm>
            <a:off x="5688335" y="2365518"/>
            <a:ext cx="5662417" cy="3535410"/>
          </a:xfrm>
          <a:prstGeom prst="rect">
            <a:avLst/>
          </a:prstGeom>
        </p:spPr>
      </p:pic>
      <p:sp>
        <p:nvSpPr>
          <p:cNvPr id="2" name="Tekstvak 1">
            <a:extLst>
              <a:ext uri="{FF2B5EF4-FFF2-40B4-BE49-F238E27FC236}">
                <a16:creationId xmlns:a16="http://schemas.microsoft.com/office/drawing/2014/main" id="{E93EAD96-FCBD-47C3-AA95-DF11FFAF4F50}"/>
              </a:ext>
            </a:extLst>
          </p:cNvPr>
          <p:cNvSpPr txBox="1"/>
          <p:nvPr/>
        </p:nvSpPr>
        <p:spPr>
          <a:xfrm>
            <a:off x="296885" y="176483"/>
            <a:ext cx="5013052" cy="4678204"/>
          </a:xfrm>
          <a:prstGeom prst="rect">
            <a:avLst/>
          </a:prstGeom>
          <a:noFill/>
        </p:spPr>
        <p:txBody>
          <a:bodyPr wrap="square" lIns="91440" tIns="45720" rIns="91440" bIns="45720" rtlCol="0" anchor="t">
            <a:spAutoFit/>
          </a:bodyPr>
          <a:lstStyle/>
          <a:p>
            <a:r>
              <a:rPr lang="nl-BE" sz="3200" b="1" dirty="0">
                <a:solidFill>
                  <a:schemeClr val="bg1"/>
                </a:solidFill>
                <a:latin typeface="BelfiusAlternative Regular"/>
              </a:rPr>
              <a:t>Application - Commune</a:t>
            </a:r>
          </a:p>
          <a:p>
            <a:endParaRPr lang="nl-BE" sz="2400" b="1" dirty="0">
              <a:solidFill>
                <a:schemeClr val="bg1"/>
              </a:solidFill>
              <a:latin typeface="BelfiusAlternative Regular" panose="02000803020000020004" pitchFamily="2" charset="0"/>
            </a:endParaRPr>
          </a:p>
          <a:p>
            <a:r>
              <a:rPr lang="nl-BE" b="1" dirty="0">
                <a:solidFill>
                  <a:schemeClr val="bg1"/>
                </a:solidFill>
                <a:ea typeface="+mn-lt"/>
                <a:cs typeface="+mn-lt"/>
              </a:rPr>
              <a:t>La commune a accès à des statistiques </a:t>
            </a:r>
          </a:p>
          <a:p>
            <a:r>
              <a:rPr lang="nl-BE" b="1" dirty="0">
                <a:solidFill>
                  <a:schemeClr val="bg1"/>
                </a:solidFill>
                <a:ea typeface="+mn-lt"/>
                <a:cs typeface="+mn-lt"/>
              </a:rPr>
              <a:t>générales et anonymes par classe, école et année scolaire via une plateforme web.</a:t>
            </a:r>
          </a:p>
          <a:p>
            <a:endParaRPr lang="nl-BE" dirty="0">
              <a:solidFill>
                <a:schemeClr val="bg1"/>
              </a:solidFill>
              <a:latin typeface="BelfiusAlternative Regular" panose="02000803020000020004" pitchFamily="2" charset="0"/>
            </a:endParaRPr>
          </a:p>
          <a:p>
            <a:pPr lvl="2"/>
            <a:endParaRPr lang="nl-BE" sz="1600" b="1" dirty="0">
              <a:solidFill>
                <a:schemeClr val="bg1"/>
              </a:solidFill>
              <a:latin typeface="BelfiusAlternative Regular"/>
            </a:endParaRPr>
          </a:p>
          <a:p>
            <a:pPr lvl="2"/>
            <a:r>
              <a:rPr lang="nl-BE" sz="2000" b="1" dirty="0">
                <a:solidFill>
                  <a:schemeClr val="bg1"/>
                </a:solidFill>
                <a:latin typeface="BelfiusAlternative Regular"/>
              </a:rPr>
              <a:t>Acheter les Bucks</a:t>
            </a:r>
            <a:br>
              <a:rPr lang="nl-BE" sz="2000" b="1" dirty="0">
                <a:latin typeface="BelfiusAlternative Regular" panose="02000803020000020004" pitchFamily="2" charset="0"/>
              </a:rPr>
            </a:br>
            <a:r>
              <a:rPr lang="nl-BE" sz="2000" b="1" dirty="0">
                <a:solidFill>
                  <a:schemeClr val="bg1"/>
                </a:solidFill>
                <a:latin typeface="BelfiusAlternative Regular"/>
              </a:rPr>
              <a:t>Définir les règles</a:t>
            </a:r>
            <a:endParaRPr lang="nl-BE" dirty="0">
              <a:solidFill>
                <a:schemeClr val="bg1"/>
              </a:solidFill>
              <a:latin typeface="BelfiusAlternative Regular"/>
            </a:endParaRPr>
          </a:p>
          <a:p>
            <a:pPr lvl="2"/>
            <a:r>
              <a:rPr lang="nl-BE" sz="2000" b="1" dirty="0">
                <a:solidFill>
                  <a:schemeClr val="bg1"/>
                </a:solidFill>
                <a:latin typeface="BelfiusAlternative Regular"/>
              </a:rPr>
              <a:t>Inviter les écoles et les partenaires</a:t>
            </a:r>
            <a:endParaRPr lang="nl-BE" sz="2000" b="1" dirty="0">
              <a:solidFill>
                <a:schemeClr val="bg1"/>
              </a:solidFill>
              <a:latin typeface="BelfiusAlternative Regular" panose="02000803020000020004" pitchFamily="2" charset="0"/>
            </a:endParaRPr>
          </a:p>
          <a:p>
            <a:pPr lvl="2"/>
            <a:r>
              <a:rPr lang="nl-BE" sz="2000" b="1" dirty="0">
                <a:solidFill>
                  <a:schemeClr val="bg1"/>
                </a:solidFill>
                <a:latin typeface="BelfiusAlternative Regular"/>
              </a:rPr>
              <a:t>Suivre le budget</a:t>
            </a:r>
            <a:endParaRPr lang="nl-BE" sz="2000" b="1" dirty="0">
              <a:solidFill>
                <a:schemeClr val="bg1"/>
              </a:solidFill>
              <a:latin typeface="BelfiusAlternative Regular" panose="02000803020000020004" pitchFamily="2" charset="0"/>
            </a:endParaRPr>
          </a:p>
          <a:p>
            <a:pPr lvl="2"/>
            <a:endParaRPr lang="nl-BE" sz="2000" b="1"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p:txBody>
      </p:sp>
      <p:pic>
        <p:nvPicPr>
          <p:cNvPr id="5" name="Picture 6">
            <a:extLst>
              <a:ext uri="{FF2B5EF4-FFF2-40B4-BE49-F238E27FC236}">
                <a16:creationId xmlns:a16="http://schemas.microsoft.com/office/drawing/2014/main" id="{442B8F85-E36A-45D3-8234-3FE9B7DFFD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7148" y="2053059"/>
            <a:ext cx="7414852" cy="4474083"/>
          </a:xfrm>
          <a:prstGeom prst="rect">
            <a:avLst/>
          </a:prstGeom>
        </p:spPr>
      </p:pic>
      <p:pic>
        <p:nvPicPr>
          <p:cNvPr id="7" name="Afbeelding 6">
            <a:extLst>
              <a:ext uri="{FF2B5EF4-FFF2-40B4-BE49-F238E27FC236}">
                <a16:creationId xmlns:a16="http://schemas.microsoft.com/office/drawing/2014/main" id="{3373FFE5-A02A-453D-A042-89C59E532920}"/>
              </a:ext>
            </a:extLst>
          </p:cNvPr>
          <p:cNvPicPr>
            <a:picLocks noChangeAspect="1"/>
          </p:cNvPicPr>
          <p:nvPr/>
        </p:nvPicPr>
        <p:blipFill>
          <a:blip r:embed="rId6"/>
          <a:stretch>
            <a:fillRect/>
          </a:stretch>
        </p:blipFill>
        <p:spPr>
          <a:xfrm>
            <a:off x="993648" y="2502344"/>
            <a:ext cx="180000" cy="180669"/>
          </a:xfrm>
          <a:prstGeom prst="rect">
            <a:avLst/>
          </a:prstGeom>
        </p:spPr>
      </p:pic>
      <p:pic>
        <p:nvPicPr>
          <p:cNvPr id="8" name="Afbeelding 7">
            <a:extLst>
              <a:ext uri="{FF2B5EF4-FFF2-40B4-BE49-F238E27FC236}">
                <a16:creationId xmlns:a16="http://schemas.microsoft.com/office/drawing/2014/main" id="{C673AC7C-A214-4C50-A4BE-B9B1B1661C6D}"/>
              </a:ext>
            </a:extLst>
          </p:cNvPr>
          <p:cNvPicPr>
            <a:picLocks noChangeAspect="1"/>
          </p:cNvPicPr>
          <p:nvPr/>
        </p:nvPicPr>
        <p:blipFill>
          <a:blip r:embed="rId6"/>
          <a:stretch>
            <a:fillRect/>
          </a:stretch>
        </p:blipFill>
        <p:spPr>
          <a:xfrm>
            <a:off x="993648" y="2840747"/>
            <a:ext cx="180000" cy="180669"/>
          </a:xfrm>
          <a:prstGeom prst="rect">
            <a:avLst/>
          </a:prstGeom>
        </p:spPr>
      </p:pic>
      <p:pic>
        <p:nvPicPr>
          <p:cNvPr id="11" name="Afbeelding 10">
            <a:extLst>
              <a:ext uri="{FF2B5EF4-FFF2-40B4-BE49-F238E27FC236}">
                <a16:creationId xmlns:a16="http://schemas.microsoft.com/office/drawing/2014/main" id="{809D1BE6-1661-4812-B756-F174CE120B50}"/>
              </a:ext>
            </a:extLst>
          </p:cNvPr>
          <p:cNvPicPr>
            <a:picLocks noChangeAspect="1"/>
          </p:cNvPicPr>
          <p:nvPr/>
        </p:nvPicPr>
        <p:blipFill>
          <a:blip r:embed="rId6"/>
          <a:stretch>
            <a:fillRect/>
          </a:stretch>
        </p:blipFill>
        <p:spPr>
          <a:xfrm>
            <a:off x="993648" y="3124441"/>
            <a:ext cx="180000" cy="180669"/>
          </a:xfrm>
          <a:prstGeom prst="rect">
            <a:avLst/>
          </a:prstGeom>
        </p:spPr>
      </p:pic>
      <p:pic>
        <p:nvPicPr>
          <p:cNvPr id="12" name="Afbeelding 11">
            <a:extLst>
              <a:ext uri="{FF2B5EF4-FFF2-40B4-BE49-F238E27FC236}">
                <a16:creationId xmlns:a16="http://schemas.microsoft.com/office/drawing/2014/main" id="{9CDCAB08-9758-4DE8-B8C2-F2E7460AEBE2}"/>
              </a:ext>
            </a:extLst>
          </p:cNvPr>
          <p:cNvPicPr>
            <a:picLocks noChangeAspect="1"/>
          </p:cNvPicPr>
          <p:nvPr/>
        </p:nvPicPr>
        <p:blipFill>
          <a:blip r:embed="rId6"/>
          <a:stretch>
            <a:fillRect/>
          </a:stretch>
        </p:blipFill>
        <p:spPr>
          <a:xfrm>
            <a:off x="990550" y="3415344"/>
            <a:ext cx="180000" cy="180669"/>
          </a:xfrm>
          <a:prstGeom prst="rect">
            <a:avLst/>
          </a:prstGeom>
        </p:spPr>
      </p:pic>
    </p:spTree>
    <p:extLst>
      <p:ext uri="{BB962C8B-B14F-4D97-AF65-F5344CB8AC3E}">
        <p14:creationId xmlns:p14="http://schemas.microsoft.com/office/powerpoint/2010/main" val="66539814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442B8F85-E36A-45D3-8234-3FE9B7DFFD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7148" y="2053059"/>
            <a:ext cx="7414852" cy="4474083"/>
          </a:xfrm>
          <a:prstGeom prst="rect">
            <a:avLst/>
          </a:prstGeom>
        </p:spPr>
      </p:pic>
      <p:sp>
        <p:nvSpPr>
          <p:cNvPr id="2" name="Tekstvak 1">
            <a:extLst>
              <a:ext uri="{FF2B5EF4-FFF2-40B4-BE49-F238E27FC236}">
                <a16:creationId xmlns:a16="http://schemas.microsoft.com/office/drawing/2014/main" id="{E93EAD96-FCBD-47C3-AA95-DF11FFAF4F50}"/>
              </a:ext>
            </a:extLst>
          </p:cNvPr>
          <p:cNvSpPr txBox="1"/>
          <p:nvPr/>
        </p:nvSpPr>
        <p:spPr>
          <a:xfrm>
            <a:off x="296885" y="330858"/>
            <a:ext cx="4785755" cy="3785652"/>
          </a:xfrm>
          <a:prstGeom prst="rect">
            <a:avLst/>
          </a:prstGeom>
          <a:noFill/>
        </p:spPr>
        <p:txBody>
          <a:bodyPr wrap="square" lIns="91440" tIns="45720" rIns="91440" bIns="45720" rtlCol="0" anchor="t">
            <a:spAutoFit/>
          </a:bodyPr>
          <a:lstStyle/>
          <a:p>
            <a:r>
              <a:rPr lang="nl-BE" sz="3200" b="1" dirty="0">
                <a:solidFill>
                  <a:schemeClr val="bg1"/>
                </a:solidFill>
                <a:latin typeface="BelfiusAlternative Regular"/>
              </a:rPr>
              <a:t>Application - Ecole</a:t>
            </a:r>
            <a:endParaRPr lang="nl-BE" sz="3200" b="1" dirty="0">
              <a:solidFill>
                <a:schemeClr val="bg1"/>
              </a:solidFill>
              <a:latin typeface="BelfiusAlternative Regular" panose="02000803020000020004" pitchFamily="2" charset="0"/>
            </a:endParaRPr>
          </a:p>
          <a:p>
            <a:endParaRPr lang="nl-BE" sz="2400" b="1" dirty="0">
              <a:solidFill>
                <a:schemeClr val="bg1"/>
              </a:solidFill>
              <a:latin typeface="BelfiusAlternative Regular" panose="02000803020000020004" pitchFamily="2" charset="0"/>
            </a:endParaRPr>
          </a:p>
          <a:p>
            <a:r>
              <a:rPr lang="nl-BE" b="1" dirty="0" err="1">
                <a:solidFill>
                  <a:schemeClr val="bg1"/>
                </a:solidFill>
                <a:ea typeface="+mn-lt"/>
                <a:cs typeface="+mn-lt"/>
              </a:rPr>
              <a:t>L'école</a:t>
            </a:r>
            <a:r>
              <a:rPr lang="nl-BE" b="1" dirty="0">
                <a:solidFill>
                  <a:schemeClr val="bg1"/>
                </a:solidFill>
                <a:ea typeface="+mn-lt"/>
                <a:cs typeface="+mn-lt"/>
              </a:rPr>
              <a:t> a </a:t>
            </a:r>
            <a:r>
              <a:rPr lang="nl-BE" b="1" dirty="0" err="1">
                <a:solidFill>
                  <a:schemeClr val="bg1"/>
                </a:solidFill>
                <a:ea typeface="+mn-lt"/>
                <a:cs typeface="+mn-lt"/>
              </a:rPr>
              <a:t>accès</a:t>
            </a:r>
            <a:r>
              <a:rPr lang="nl-BE" b="1" dirty="0">
                <a:solidFill>
                  <a:schemeClr val="bg1"/>
                </a:solidFill>
                <a:ea typeface="+mn-lt"/>
                <a:cs typeface="+mn-lt"/>
              </a:rPr>
              <a:t> </a:t>
            </a:r>
            <a:r>
              <a:rPr lang="nl-BE" b="1" dirty="0" err="1">
                <a:solidFill>
                  <a:schemeClr val="bg1"/>
                </a:solidFill>
                <a:ea typeface="+mn-lt"/>
                <a:cs typeface="+mn-lt"/>
              </a:rPr>
              <a:t>aux</a:t>
            </a:r>
            <a:r>
              <a:rPr lang="nl-BE" b="1" dirty="0">
                <a:solidFill>
                  <a:schemeClr val="bg1"/>
                </a:solidFill>
                <a:ea typeface="+mn-lt"/>
                <a:cs typeface="+mn-lt"/>
              </a:rPr>
              <a:t> </a:t>
            </a:r>
            <a:r>
              <a:rPr lang="nl-BE" b="1" dirty="0" err="1">
                <a:solidFill>
                  <a:schemeClr val="bg1"/>
                </a:solidFill>
                <a:ea typeface="+mn-lt"/>
                <a:cs typeface="+mn-lt"/>
              </a:rPr>
              <a:t>statistiques</a:t>
            </a:r>
            <a:r>
              <a:rPr lang="nl-BE" b="1" dirty="0">
                <a:solidFill>
                  <a:schemeClr val="bg1"/>
                </a:solidFill>
                <a:ea typeface="+mn-lt"/>
                <a:cs typeface="+mn-lt"/>
              </a:rPr>
              <a:t> </a:t>
            </a:r>
            <a:r>
              <a:rPr lang="nl-BE" b="1" dirty="0" err="1">
                <a:solidFill>
                  <a:schemeClr val="bg1"/>
                </a:solidFill>
                <a:ea typeface="+mn-lt"/>
                <a:cs typeface="+mn-lt"/>
              </a:rPr>
              <a:t>individuelles</a:t>
            </a:r>
            <a:r>
              <a:rPr lang="nl-BE" b="1" dirty="0">
                <a:solidFill>
                  <a:schemeClr val="bg1"/>
                </a:solidFill>
                <a:ea typeface="+mn-lt"/>
                <a:cs typeface="+mn-lt"/>
              </a:rPr>
              <a:t> de </a:t>
            </a:r>
            <a:r>
              <a:rPr lang="nl-BE" b="1" dirty="0" err="1">
                <a:solidFill>
                  <a:schemeClr val="bg1"/>
                </a:solidFill>
                <a:ea typeface="+mn-lt"/>
                <a:cs typeface="+mn-lt"/>
              </a:rPr>
              <a:t>cette</a:t>
            </a:r>
            <a:r>
              <a:rPr lang="nl-BE" b="1" dirty="0">
                <a:solidFill>
                  <a:schemeClr val="bg1"/>
                </a:solidFill>
                <a:ea typeface="+mn-lt"/>
                <a:cs typeface="+mn-lt"/>
              </a:rPr>
              <a:t> école par classe et par année scolaire grâce à une plateforme web.</a:t>
            </a:r>
          </a:p>
          <a:p>
            <a:endParaRPr lang="nl-BE" sz="1600"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a:p>
            <a:r>
              <a:rPr lang="nl-BE" sz="2400" b="1" dirty="0">
                <a:solidFill>
                  <a:schemeClr val="bg1"/>
                </a:solidFill>
                <a:latin typeface="BelfiusAlternative Regular"/>
              </a:rPr>
              <a:t>	</a:t>
            </a:r>
            <a:r>
              <a:rPr lang="nl-BE" sz="2000" b="1" dirty="0">
                <a:solidFill>
                  <a:schemeClr val="bg1"/>
                </a:solidFill>
                <a:latin typeface="BelfiusAlternative Regular"/>
              </a:rPr>
              <a:t>Gèrer les étudiants et les classes</a:t>
            </a:r>
          </a:p>
          <a:p>
            <a:r>
              <a:rPr lang="nl-BE" b="1" dirty="0">
                <a:solidFill>
                  <a:schemeClr val="bg1"/>
                </a:solidFill>
                <a:latin typeface="BelfiusAlternative Regular"/>
              </a:rPr>
              <a:t>	</a:t>
            </a:r>
            <a:endParaRPr lang="nl-BE" sz="1600" b="1" dirty="0">
              <a:solidFill>
                <a:schemeClr val="bg1"/>
              </a:solidFill>
              <a:latin typeface="BelfiusAlternative Regular"/>
            </a:endParaRPr>
          </a:p>
          <a:p>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p:txBody>
      </p:sp>
      <p:pic>
        <p:nvPicPr>
          <p:cNvPr id="3" name="Afbeelding 2">
            <a:extLst>
              <a:ext uri="{FF2B5EF4-FFF2-40B4-BE49-F238E27FC236}">
                <a16:creationId xmlns:a16="http://schemas.microsoft.com/office/drawing/2014/main" id="{7344152B-B284-460E-A874-C6A041BF94D2}"/>
              </a:ext>
            </a:extLst>
          </p:cNvPr>
          <p:cNvPicPr>
            <a:picLocks noChangeAspect="1"/>
          </p:cNvPicPr>
          <p:nvPr/>
        </p:nvPicPr>
        <p:blipFill rotWithShape="1">
          <a:blip r:embed="rId5"/>
          <a:srcRect r="24556" b="7415"/>
          <a:stretch/>
        </p:blipFill>
        <p:spPr>
          <a:xfrm>
            <a:off x="5664085" y="2331405"/>
            <a:ext cx="5724351" cy="3557331"/>
          </a:xfrm>
          <a:prstGeom prst="rect">
            <a:avLst/>
          </a:prstGeom>
        </p:spPr>
      </p:pic>
      <p:pic>
        <p:nvPicPr>
          <p:cNvPr id="6" name="Afbeelding 5">
            <a:extLst>
              <a:ext uri="{FF2B5EF4-FFF2-40B4-BE49-F238E27FC236}">
                <a16:creationId xmlns:a16="http://schemas.microsoft.com/office/drawing/2014/main" id="{7EF26576-12FB-4B90-9E72-99CCA26EBA28}"/>
              </a:ext>
            </a:extLst>
          </p:cNvPr>
          <p:cNvPicPr>
            <a:picLocks noChangeAspect="1"/>
          </p:cNvPicPr>
          <p:nvPr/>
        </p:nvPicPr>
        <p:blipFill>
          <a:blip r:embed="rId6"/>
          <a:stretch>
            <a:fillRect/>
          </a:stretch>
        </p:blipFill>
        <p:spPr>
          <a:xfrm>
            <a:off x="993648" y="2682879"/>
            <a:ext cx="180000" cy="180669"/>
          </a:xfrm>
          <a:prstGeom prst="rect">
            <a:avLst/>
          </a:prstGeom>
        </p:spPr>
      </p:pic>
    </p:spTree>
    <p:extLst>
      <p:ext uri="{BB962C8B-B14F-4D97-AF65-F5344CB8AC3E}">
        <p14:creationId xmlns:p14="http://schemas.microsoft.com/office/powerpoint/2010/main" val="363591396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93EAD96-FCBD-47C3-AA95-DF11FFAF4F50}"/>
              </a:ext>
            </a:extLst>
          </p:cNvPr>
          <p:cNvSpPr txBox="1"/>
          <p:nvPr/>
        </p:nvSpPr>
        <p:spPr>
          <a:xfrm>
            <a:off x="296884" y="330858"/>
            <a:ext cx="5523147" cy="4078039"/>
          </a:xfrm>
          <a:prstGeom prst="rect">
            <a:avLst/>
          </a:prstGeom>
          <a:noFill/>
        </p:spPr>
        <p:txBody>
          <a:bodyPr wrap="square" lIns="91440" tIns="45720" rIns="91440" bIns="45720" rtlCol="0" anchor="t">
            <a:spAutoFit/>
          </a:bodyPr>
          <a:lstStyle/>
          <a:p>
            <a:r>
              <a:rPr lang="nl-BE" sz="3200" b="1" dirty="0">
                <a:solidFill>
                  <a:schemeClr val="bg1"/>
                </a:solidFill>
                <a:latin typeface="BelfiusAlternative Regular"/>
              </a:rPr>
              <a:t>Application - Elèves</a:t>
            </a:r>
            <a:endParaRPr lang="nl-BE" sz="3200" b="1" dirty="0">
              <a:solidFill>
                <a:schemeClr val="bg1"/>
              </a:solidFill>
              <a:latin typeface="BelfiusAlternative Regular" panose="02000803020000020004" pitchFamily="2" charset="0"/>
            </a:endParaRPr>
          </a:p>
          <a:p>
            <a:endParaRPr lang="nl-BE" sz="3200" b="1" dirty="0">
              <a:solidFill>
                <a:schemeClr val="bg1"/>
              </a:solidFill>
              <a:latin typeface="BelfiusAlternative Regular" panose="02000803020000020004" pitchFamily="2" charset="0"/>
            </a:endParaRPr>
          </a:p>
          <a:p>
            <a:r>
              <a:rPr lang="nl-BE" b="1" dirty="0">
                <a:solidFill>
                  <a:schemeClr val="bg1"/>
                </a:solidFill>
                <a:ea typeface="+mn-lt"/>
                <a:cs typeface="+mn-lt"/>
              </a:rPr>
              <a:t>L’élève a accès à ses propres statistiques, au solde de son portefeuille et à la liste des commerçants participants. </a:t>
            </a:r>
          </a:p>
          <a:p>
            <a:endParaRPr lang="nl-BE" sz="600" dirty="0">
              <a:solidFill>
                <a:schemeClr val="bg1"/>
              </a:solidFill>
              <a:latin typeface="BelfiusAlternative Regular" panose="02000803020000020004" pitchFamily="2" charset="0"/>
            </a:endParaRPr>
          </a:p>
          <a:p>
            <a:endParaRPr lang="nl-BE" sz="2100" dirty="0">
              <a:solidFill>
                <a:schemeClr val="bg1"/>
              </a:solidFill>
              <a:latin typeface="BelfiusAlternative Regular" panose="02000803020000020004" pitchFamily="2" charset="0"/>
            </a:endParaRPr>
          </a:p>
          <a:p>
            <a:pPr lvl="2"/>
            <a:r>
              <a:rPr lang="nl-BE" sz="2000" b="1" dirty="0">
                <a:solidFill>
                  <a:schemeClr val="bg1"/>
                </a:solidFill>
                <a:latin typeface="BelfiusAlternative Regular"/>
              </a:rPr>
              <a:t>Recevoir des points par scan</a:t>
            </a:r>
            <a:endParaRPr lang="nl-BE" sz="2000" b="1" dirty="0">
              <a:solidFill>
                <a:schemeClr val="bg1"/>
              </a:solidFill>
              <a:latin typeface="BelfiusAlternative Regular" panose="02000803020000020004" pitchFamily="2" charset="0"/>
            </a:endParaRPr>
          </a:p>
          <a:p>
            <a:pPr lvl="2"/>
            <a:r>
              <a:rPr lang="nl-BE" sz="2000" b="1" dirty="0">
                <a:solidFill>
                  <a:schemeClr val="bg1"/>
                </a:solidFill>
                <a:latin typeface="BelfiusAlternative Regular"/>
              </a:rPr>
              <a:t>Les points sont ensuite convertis en Bucks</a:t>
            </a:r>
            <a:endParaRPr lang="nl-BE" sz="2000" b="1" dirty="0">
              <a:solidFill>
                <a:schemeClr val="bg1"/>
              </a:solidFill>
              <a:latin typeface="BelfiusAlternative Regular" panose="02000803020000020004" pitchFamily="2" charset="0"/>
            </a:endParaRPr>
          </a:p>
          <a:p>
            <a:pPr lvl="2"/>
            <a:r>
              <a:rPr lang="nl-BE" sz="2000" b="1" dirty="0">
                <a:solidFill>
                  <a:schemeClr val="bg1"/>
                </a:solidFill>
                <a:latin typeface="BelfiusAlternative Regular"/>
              </a:rPr>
              <a:t>Dépenser les Bucks avec une carte</a:t>
            </a:r>
            <a:endParaRPr lang="nl-BE" sz="2000" b="1"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p:txBody>
      </p:sp>
      <p:pic>
        <p:nvPicPr>
          <p:cNvPr id="6" name="図 Phone">
            <a:extLst>
              <a:ext uri="{FF2B5EF4-FFF2-40B4-BE49-F238E27FC236}">
                <a16:creationId xmlns:a16="http://schemas.microsoft.com/office/drawing/2014/main" id="{A2EDFF34-F8D7-4739-BE26-762A092A1B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2260" y="645364"/>
            <a:ext cx="2809895" cy="5723362"/>
          </a:xfrm>
          <a:prstGeom prst="rect">
            <a:avLst/>
          </a:prstGeom>
        </p:spPr>
      </p:pic>
      <p:pic>
        <p:nvPicPr>
          <p:cNvPr id="7" name="Afbeelding 6">
            <a:extLst>
              <a:ext uri="{FF2B5EF4-FFF2-40B4-BE49-F238E27FC236}">
                <a16:creationId xmlns:a16="http://schemas.microsoft.com/office/drawing/2014/main" id="{F2FD4405-E15A-4BAB-98A4-D15A53A0F32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661922" y="1327667"/>
            <a:ext cx="2410570" cy="4358756"/>
          </a:xfrm>
          <a:prstGeom prst="rect">
            <a:avLst/>
          </a:prstGeom>
        </p:spPr>
      </p:pic>
      <p:pic>
        <p:nvPicPr>
          <p:cNvPr id="8" name="Afbeelding 7">
            <a:extLst>
              <a:ext uri="{FF2B5EF4-FFF2-40B4-BE49-F238E27FC236}">
                <a16:creationId xmlns:a16="http://schemas.microsoft.com/office/drawing/2014/main" id="{8783371D-CB41-456A-9577-3E0D3ACD9681}"/>
              </a:ext>
            </a:extLst>
          </p:cNvPr>
          <p:cNvPicPr>
            <a:picLocks noChangeAspect="1"/>
          </p:cNvPicPr>
          <p:nvPr/>
        </p:nvPicPr>
        <p:blipFill>
          <a:blip r:embed="rId6"/>
          <a:stretch>
            <a:fillRect/>
          </a:stretch>
        </p:blipFill>
        <p:spPr>
          <a:xfrm>
            <a:off x="993648" y="2621094"/>
            <a:ext cx="180000" cy="180669"/>
          </a:xfrm>
          <a:prstGeom prst="rect">
            <a:avLst/>
          </a:prstGeom>
        </p:spPr>
      </p:pic>
      <p:pic>
        <p:nvPicPr>
          <p:cNvPr id="9" name="Afbeelding 8">
            <a:extLst>
              <a:ext uri="{FF2B5EF4-FFF2-40B4-BE49-F238E27FC236}">
                <a16:creationId xmlns:a16="http://schemas.microsoft.com/office/drawing/2014/main" id="{13981CAD-8497-4A20-9D9D-068B401EC2E1}"/>
              </a:ext>
            </a:extLst>
          </p:cNvPr>
          <p:cNvPicPr>
            <a:picLocks noChangeAspect="1"/>
          </p:cNvPicPr>
          <p:nvPr/>
        </p:nvPicPr>
        <p:blipFill>
          <a:blip r:embed="rId6"/>
          <a:stretch>
            <a:fillRect/>
          </a:stretch>
        </p:blipFill>
        <p:spPr>
          <a:xfrm>
            <a:off x="993648" y="3207566"/>
            <a:ext cx="180000" cy="180669"/>
          </a:xfrm>
          <a:prstGeom prst="rect">
            <a:avLst/>
          </a:prstGeom>
        </p:spPr>
      </p:pic>
      <p:pic>
        <p:nvPicPr>
          <p:cNvPr id="10" name="Afbeelding 9">
            <a:extLst>
              <a:ext uri="{FF2B5EF4-FFF2-40B4-BE49-F238E27FC236}">
                <a16:creationId xmlns:a16="http://schemas.microsoft.com/office/drawing/2014/main" id="{E346B742-A58A-4DB4-81AF-30518007F57B}"/>
              </a:ext>
            </a:extLst>
          </p:cNvPr>
          <p:cNvPicPr>
            <a:picLocks noChangeAspect="1"/>
          </p:cNvPicPr>
          <p:nvPr/>
        </p:nvPicPr>
        <p:blipFill>
          <a:blip r:embed="rId6"/>
          <a:stretch>
            <a:fillRect/>
          </a:stretch>
        </p:blipFill>
        <p:spPr>
          <a:xfrm>
            <a:off x="990550" y="2928462"/>
            <a:ext cx="180000" cy="180669"/>
          </a:xfrm>
          <a:prstGeom prst="rect">
            <a:avLst/>
          </a:prstGeom>
        </p:spPr>
      </p:pic>
      <p:grpSp>
        <p:nvGrpSpPr>
          <p:cNvPr id="12" name="Groep 11">
            <a:extLst>
              <a:ext uri="{FF2B5EF4-FFF2-40B4-BE49-F238E27FC236}">
                <a16:creationId xmlns:a16="http://schemas.microsoft.com/office/drawing/2014/main" id="{886CFC98-1DC4-4407-900D-02D03A63A43B}"/>
              </a:ext>
            </a:extLst>
          </p:cNvPr>
          <p:cNvGrpSpPr/>
          <p:nvPr/>
        </p:nvGrpSpPr>
        <p:grpSpPr>
          <a:xfrm>
            <a:off x="5049883" y="3998692"/>
            <a:ext cx="2860176" cy="1891043"/>
            <a:chOff x="9972998" y="2956342"/>
            <a:chExt cx="2860176" cy="1891043"/>
          </a:xfrm>
        </p:grpSpPr>
        <p:pic>
          <p:nvPicPr>
            <p:cNvPr id="11" name="Afbeelding 10">
              <a:extLst>
                <a:ext uri="{FF2B5EF4-FFF2-40B4-BE49-F238E27FC236}">
                  <a16:creationId xmlns:a16="http://schemas.microsoft.com/office/drawing/2014/main" id="{1E5F68DA-B064-4F47-8E68-148F9707446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0706418">
              <a:off x="9972998" y="2956342"/>
              <a:ext cx="2855930" cy="1891043"/>
            </a:xfrm>
            <a:prstGeom prst="rect">
              <a:avLst/>
            </a:prstGeom>
          </p:spPr>
        </p:pic>
        <p:sp>
          <p:nvSpPr>
            <p:cNvPr id="4" name="Tekstvak 3">
              <a:extLst>
                <a:ext uri="{FF2B5EF4-FFF2-40B4-BE49-F238E27FC236}">
                  <a16:creationId xmlns:a16="http://schemas.microsoft.com/office/drawing/2014/main" id="{D0C49EAF-6410-4C3C-A71A-0E0966D1D573}"/>
                </a:ext>
              </a:extLst>
            </p:cNvPr>
            <p:cNvSpPr txBox="1"/>
            <p:nvPr/>
          </p:nvSpPr>
          <p:spPr>
            <a:xfrm rot="20663477">
              <a:off x="10462953" y="4310756"/>
              <a:ext cx="2370221" cy="369332"/>
            </a:xfrm>
            <a:prstGeom prst="rect">
              <a:avLst/>
            </a:prstGeom>
            <a:noFill/>
          </p:spPr>
          <p:txBody>
            <a:bodyPr wrap="square" rtlCol="0">
              <a:spAutoFit/>
            </a:bodyPr>
            <a:lstStyle/>
            <a:p>
              <a:r>
                <a:rPr lang="nl-BE" dirty="0">
                  <a:latin typeface="CCode128_S2" pitchFamily="2" charset="0"/>
                </a:rPr>
                <a:t>00000009999999</a:t>
              </a:r>
            </a:p>
          </p:txBody>
        </p:sp>
      </p:grpSp>
    </p:spTree>
    <p:extLst>
      <p:ext uri="{BB962C8B-B14F-4D97-AF65-F5344CB8AC3E}">
        <p14:creationId xmlns:p14="http://schemas.microsoft.com/office/powerpoint/2010/main" val="242182491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93EAD96-FCBD-47C3-AA95-DF11FFAF4F50}"/>
              </a:ext>
            </a:extLst>
          </p:cNvPr>
          <p:cNvSpPr txBox="1"/>
          <p:nvPr/>
        </p:nvSpPr>
        <p:spPr>
          <a:xfrm>
            <a:off x="309241" y="269074"/>
            <a:ext cx="6301624" cy="3816429"/>
          </a:xfrm>
          <a:prstGeom prst="rect">
            <a:avLst/>
          </a:prstGeom>
          <a:noFill/>
        </p:spPr>
        <p:txBody>
          <a:bodyPr wrap="square" lIns="91440" tIns="45720" rIns="91440" bIns="45720" rtlCol="0" anchor="t">
            <a:spAutoFit/>
          </a:bodyPr>
          <a:lstStyle/>
          <a:p>
            <a:r>
              <a:rPr lang="nl-BE" sz="3200" b="1" dirty="0">
                <a:solidFill>
                  <a:schemeClr val="bg1"/>
                </a:solidFill>
                <a:latin typeface="BelfiusAlternative Regular"/>
              </a:rPr>
              <a:t>Application - Commerçant</a:t>
            </a:r>
          </a:p>
          <a:p>
            <a:endParaRPr lang="nl-BE" sz="4400" b="1" dirty="0">
              <a:solidFill>
                <a:schemeClr val="bg1"/>
              </a:solidFill>
              <a:latin typeface="BelfiusAlternative Regular" panose="02000803020000020004" pitchFamily="2" charset="0"/>
            </a:endParaRPr>
          </a:p>
          <a:p>
            <a:r>
              <a:rPr lang="en-US" b="1" dirty="0" err="1">
                <a:solidFill>
                  <a:schemeClr val="bg1"/>
                </a:solidFill>
                <a:latin typeface="BelfiusAlternative Regular"/>
              </a:rPr>
              <a:t>L’application</a:t>
            </a:r>
            <a:r>
              <a:rPr lang="en-US" b="1" dirty="0">
                <a:solidFill>
                  <a:schemeClr val="bg1"/>
                </a:solidFill>
                <a:latin typeface="BelfiusAlternative Regular"/>
              </a:rPr>
              <a:t> de </a:t>
            </a:r>
            <a:r>
              <a:rPr lang="en-US" b="1" dirty="0" err="1">
                <a:solidFill>
                  <a:schemeClr val="bg1"/>
                </a:solidFill>
                <a:latin typeface="BelfiusAlternative Regular"/>
              </a:rPr>
              <a:t>paiement</a:t>
            </a:r>
            <a:r>
              <a:rPr lang="en-US" b="1" dirty="0">
                <a:solidFill>
                  <a:schemeClr val="bg1"/>
                </a:solidFill>
                <a:latin typeface="BelfiusAlternative Regular"/>
              </a:rPr>
              <a:t> </a:t>
            </a:r>
            <a:r>
              <a:rPr lang="en-US" b="1" dirty="0" err="1">
                <a:solidFill>
                  <a:schemeClr val="bg1"/>
                </a:solidFill>
                <a:latin typeface="BelfiusAlternative Regular"/>
              </a:rPr>
              <a:t>permet</a:t>
            </a:r>
            <a:r>
              <a:rPr lang="en-US" b="1" dirty="0">
                <a:solidFill>
                  <a:schemeClr val="bg1"/>
                </a:solidFill>
                <a:latin typeface="BelfiusAlternative Regular"/>
              </a:rPr>
              <a:t> au </a:t>
            </a:r>
            <a:r>
              <a:rPr lang="en-US" b="1" dirty="0" err="1">
                <a:solidFill>
                  <a:schemeClr val="bg1"/>
                </a:solidFill>
                <a:latin typeface="BelfiusAlternative Regular"/>
              </a:rPr>
              <a:t>commerçant</a:t>
            </a:r>
            <a:r>
              <a:rPr lang="en-US" b="1" dirty="0">
                <a:solidFill>
                  <a:schemeClr val="bg1"/>
                </a:solidFill>
                <a:latin typeface="BelfiusAlternative Regular"/>
              </a:rPr>
              <a:t> </a:t>
            </a:r>
            <a:r>
              <a:rPr lang="en-US" b="1" dirty="0" err="1">
                <a:solidFill>
                  <a:schemeClr val="bg1"/>
                </a:solidFill>
                <a:latin typeface="BelfiusAlternative Regular"/>
              </a:rPr>
              <a:t>d’encaisser</a:t>
            </a:r>
            <a:r>
              <a:rPr lang="en-US" b="1" dirty="0">
                <a:solidFill>
                  <a:schemeClr val="bg1"/>
                </a:solidFill>
                <a:latin typeface="BelfiusAlternative Regular"/>
              </a:rPr>
              <a:t> les bucks et </a:t>
            </a:r>
            <a:r>
              <a:rPr lang="en-US" b="1" dirty="0" err="1">
                <a:solidFill>
                  <a:schemeClr val="bg1"/>
                </a:solidFill>
                <a:latin typeface="BelfiusAlternative Regular"/>
              </a:rPr>
              <a:t>d'obtenir</a:t>
            </a:r>
            <a:r>
              <a:rPr lang="en-US" b="1" dirty="0">
                <a:solidFill>
                  <a:schemeClr val="bg1"/>
                </a:solidFill>
                <a:latin typeface="BelfiusAlternative Regular"/>
              </a:rPr>
              <a:t> un aperçu du </a:t>
            </a:r>
            <a:r>
              <a:rPr lang="en-US" b="1" dirty="0" err="1">
                <a:solidFill>
                  <a:schemeClr val="bg1"/>
                </a:solidFill>
                <a:latin typeface="BelfiusAlternative Regular"/>
              </a:rPr>
              <a:t>nombre</a:t>
            </a:r>
            <a:r>
              <a:rPr lang="en-US" b="1" dirty="0">
                <a:solidFill>
                  <a:schemeClr val="bg1"/>
                </a:solidFill>
                <a:latin typeface="BelfiusAlternative Regular"/>
              </a:rPr>
              <a:t> de transactions.</a:t>
            </a:r>
            <a:endParaRPr lang="en-US" b="1" dirty="0">
              <a:solidFill>
                <a:schemeClr val="bg1"/>
              </a:solidFill>
              <a:latin typeface="BelfiusAlternative Regular" panose="02000803020000020004" pitchFamily="2" charset="0"/>
            </a:endParaRPr>
          </a:p>
          <a:p>
            <a:endParaRPr lang="nl-BE" b="1" dirty="0">
              <a:solidFill>
                <a:schemeClr val="bg1"/>
              </a:solidFill>
              <a:latin typeface="BelfiusAlternative Regular" panose="02000803020000020004" pitchFamily="2" charset="0"/>
            </a:endParaRPr>
          </a:p>
          <a:p>
            <a:r>
              <a:rPr lang="nl-BE" b="1" dirty="0">
                <a:solidFill>
                  <a:schemeClr val="bg1"/>
                </a:solidFill>
                <a:latin typeface="BelfiusAlternative Regular"/>
              </a:rPr>
              <a:t>                  </a:t>
            </a:r>
          </a:p>
          <a:p>
            <a:r>
              <a:rPr lang="nl-BE" sz="2000" b="1" dirty="0">
                <a:solidFill>
                  <a:schemeClr val="bg1"/>
                </a:solidFill>
                <a:latin typeface="BelfiusAlternative Regular"/>
              </a:rPr>
              <a:t>	Recevoir des Bucks via l'application</a:t>
            </a:r>
          </a:p>
          <a:p>
            <a:pPr lvl="2"/>
            <a:r>
              <a:rPr lang="nl-BE" sz="2000" b="1" dirty="0">
                <a:solidFill>
                  <a:schemeClr val="bg1"/>
                </a:solidFill>
                <a:latin typeface="BelfiusAlternative Regular"/>
              </a:rPr>
              <a:t>Les Bucks sont convertis en € tous les mois </a:t>
            </a:r>
          </a:p>
          <a:p>
            <a:pPr marL="285750" indent="-285750">
              <a:buBlip>
                <a:blip r:embed="rId4"/>
              </a:buBlip>
            </a:pPr>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a:p>
            <a:endParaRPr lang="nl-BE" dirty="0">
              <a:solidFill>
                <a:schemeClr val="bg1"/>
              </a:solidFill>
              <a:latin typeface="BelfiusAlternative Regular" panose="02000803020000020004" pitchFamily="2" charset="0"/>
            </a:endParaRPr>
          </a:p>
        </p:txBody>
      </p:sp>
      <p:pic>
        <p:nvPicPr>
          <p:cNvPr id="6" name="図 Phone">
            <a:extLst>
              <a:ext uri="{FF2B5EF4-FFF2-40B4-BE49-F238E27FC236}">
                <a16:creationId xmlns:a16="http://schemas.microsoft.com/office/drawing/2014/main" id="{A2EDFF34-F8D7-4739-BE26-762A092A1B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2260" y="645364"/>
            <a:ext cx="2809895" cy="5723362"/>
          </a:xfrm>
          <a:prstGeom prst="rect">
            <a:avLst/>
          </a:prstGeom>
        </p:spPr>
      </p:pic>
      <p:pic>
        <p:nvPicPr>
          <p:cNvPr id="10" name="Afbeelding 9">
            <a:extLst>
              <a:ext uri="{FF2B5EF4-FFF2-40B4-BE49-F238E27FC236}">
                <a16:creationId xmlns:a16="http://schemas.microsoft.com/office/drawing/2014/main" id="{DA73DA40-B3BB-46BA-8C48-54AC94E0C75A}"/>
              </a:ext>
            </a:extLst>
          </p:cNvPr>
          <p:cNvPicPr>
            <a:picLocks noChangeAspect="1"/>
          </p:cNvPicPr>
          <p:nvPr/>
        </p:nvPicPr>
        <p:blipFill rotWithShape="1">
          <a:blip r:embed="rId6"/>
          <a:srcRect b="5982"/>
          <a:stretch/>
        </p:blipFill>
        <p:spPr>
          <a:xfrm>
            <a:off x="7639049" y="1159619"/>
            <a:ext cx="2443101" cy="5104335"/>
          </a:xfrm>
          <a:prstGeom prst="rect">
            <a:avLst/>
          </a:prstGeom>
        </p:spPr>
      </p:pic>
      <p:pic>
        <p:nvPicPr>
          <p:cNvPr id="11" name="Afbeelding 10">
            <a:extLst>
              <a:ext uri="{FF2B5EF4-FFF2-40B4-BE49-F238E27FC236}">
                <a16:creationId xmlns:a16="http://schemas.microsoft.com/office/drawing/2014/main" id="{1D7A9DA9-F66B-44C6-A3D0-59F61C279EFC}"/>
              </a:ext>
            </a:extLst>
          </p:cNvPr>
          <p:cNvPicPr>
            <a:picLocks noChangeAspect="1"/>
          </p:cNvPicPr>
          <p:nvPr/>
        </p:nvPicPr>
        <p:blipFill>
          <a:blip r:embed="rId7"/>
          <a:stretch>
            <a:fillRect/>
          </a:stretch>
        </p:blipFill>
        <p:spPr>
          <a:xfrm>
            <a:off x="993648" y="2672253"/>
            <a:ext cx="180000" cy="180669"/>
          </a:xfrm>
          <a:prstGeom prst="rect">
            <a:avLst/>
          </a:prstGeom>
        </p:spPr>
      </p:pic>
      <p:pic>
        <p:nvPicPr>
          <p:cNvPr id="13" name="Afbeelding 12">
            <a:extLst>
              <a:ext uri="{FF2B5EF4-FFF2-40B4-BE49-F238E27FC236}">
                <a16:creationId xmlns:a16="http://schemas.microsoft.com/office/drawing/2014/main" id="{128675C1-AA63-40A4-A9AF-4A9737B16676}"/>
              </a:ext>
            </a:extLst>
          </p:cNvPr>
          <p:cNvPicPr>
            <a:picLocks noChangeAspect="1"/>
          </p:cNvPicPr>
          <p:nvPr/>
        </p:nvPicPr>
        <p:blipFill>
          <a:blip r:embed="rId7"/>
          <a:stretch>
            <a:fillRect/>
          </a:stretch>
        </p:blipFill>
        <p:spPr>
          <a:xfrm>
            <a:off x="990550" y="2979621"/>
            <a:ext cx="180000" cy="180669"/>
          </a:xfrm>
          <a:prstGeom prst="rect">
            <a:avLst/>
          </a:prstGeom>
        </p:spPr>
      </p:pic>
      <p:pic>
        <p:nvPicPr>
          <p:cNvPr id="14" name="Afbeelding 13">
            <a:extLst>
              <a:ext uri="{FF2B5EF4-FFF2-40B4-BE49-F238E27FC236}">
                <a16:creationId xmlns:a16="http://schemas.microsoft.com/office/drawing/2014/main" id="{4687BCBC-BCAD-4795-9E9E-C31638CF487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595785">
            <a:off x="4572800" y="3680695"/>
            <a:ext cx="2824727" cy="2115241"/>
          </a:xfrm>
          <a:prstGeom prst="rect">
            <a:avLst/>
          </a:prstGeom>
        </p:spPr>
      </p:pic>
    </p:spTree>
    <p:extLst>
      <p:ext uri="{BB962C8B-B14F-4D97-AF65-F5344CB8AC3E}">
        <p14:creationId xmlns:p14="http://schemas.microsoft.com/office/powerpoint/2010/main" val="170892851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7741654" y="1810757"/>
            <a:ext cx="3863145" cy="748988"/>
            <a:chOff x="4972153" y="2324817"/>
            <a:chExt cx="2896763" cy="747693"/>
          </a:xfrm>
        </p:grpSpPr>
        <p:sp>
          <p:nvSpPr>
            <p:cNvPr id="34842" name="TextBox 26"/>
            <p:cNvSpPr txBox="1">
              <a:spLocks noChangeArrowheads="1"/>
            </p:cNvSpPr>
            <p:nvPr/>
          </p:nvSpPr>
          <p:spPr bwMode="auto">
            <a:xfrm>
              <a:off x="5286413" y="2324817"/>
              <a:ext cx="2582503" cy="74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nl-BE" altLang="en-US" sz="1867" b="1" dirty="0">
                  <a:solidFill>
                    <a:srgbClr val="77AF90"/>
                  </a:solidFill>
                  <a:latin typeface="+mj-lt"/>
                </a:rPr>
                <a:t>Fournisseur de logiciels</a:t>
              </a:r>
            </a:p>
            <a:p>
              <a:pPr eaLnBrk="1" hangingPunct="1">
                <a:spcBef>
                  <a:spcPct val="0"/>
                </a:spcBef>
                <a:buFontTx/>
                <a:buNone/>
              </a:pPr>
              <a:r>
                <a:rPr lang="nl-BE" altLang="en-US" sz="1200" dirty="0">
                  <a:latin typeface="Nexa Light" panose="02000000000000000000" pitchFamily="50" charset="0"/>
                </a:rPr>
                <a:t>Basé à Nazareth et constructeur de solutions numériques pour les villes et les communes</a:t>
              </a:r>
            </a:p>
          </p:txBody>
        </p:sp>
        <p:cxnSp>
          <p:nvCxnSpPr>
            <p:cNvPr id="33" name="Straight Arrow Connector 32"/>
            <p:cNvCxnSpPr/>
            <p:nvPr/>
          </p:nvCxnSpPr>
          <p:spPr>
            <a:xfrm>
              <a:off x="4972153" y="2481180"/>
              <a:ext cx="276168"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p:cNvGrpSpPr>
            <a:grpSpLocks/>
          </p:cNvGrpSpPr>
          <p:nvPr/>
        </p:nvGrpSpPr>
        <p:grpSpPr bwMode="auto">
          <a:xfrm>
            <a:off x="7741653" y="3145482"/>
            <a:ext cx="3403600" cy="748988"/>
            <a:chOff x="4972153" y="3135180"/>
            <a:chExt cx="2552175" cy="747694"/>
          </a:xfrm>
        </p:grpSpPr>
        <p:sp>
          <p:nvSpPr>
            <p:cNvPr id="34840" name="TextBox 28"/>
            <p:cNvSpPr txBox="1">
              <a:spLocks noChangeArrowheads="1"/>
            </p:cNvSpPr>
            <p:nvPr/>
          </p:nvSpPr>
          <p:spPr bwMode="auto">
            <a:xfrm>
              <a:off x="5286413" y="3135180"/>
              <a:ext cx="2237915" cy="74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nl-BE" altLang="en-US" sz="1867" b="1" dirty="0">
                  <a:solidFill>
                    <a:srgbClr val="77AF90"/>
                  </a:solidFill>
                  <a:latin typeface="+mj-lt"/>
                </a:rPr>
                <a:t>Joint venture</a:t>
              </a:r>
              <a:endParaRPr lang="en-CA" altLang="en-US" sz="1867" b="1" dirty="0">
                <a:solidFill>
                  <a:srgbClr val="77AF90"/>
                </a:solidFill>
                <a:latin typeface="+mj-lt"/>
              </a:endParaRPr>
            </a:p>
            <a:p>
              <a:pPr eaLnBrk="1" hangingPunct="1">
                <a:spcBef>
                  <a:spcPct val="0"/>
                </a:spcBef>
                <a:buFontTx/>
                <a:buNone/>
              </a:pPr>
              <a:r>
                <a:rPr lang="nl-BE" altLang="en-US" sz="1200" dirty="0">
                  <a:latin typeface="Nexa Light" panose="02000000000000000000" pitchFamily="50" charset="0"/>
                </a:rPr>
                <a:t>Constitué en janvier 2021 par 3 partenaires ayant chacun un nombre égal d'actions.</a:t>
              </a:r>
            </a:p>
          </p:txBody>
        </p:sp>
        <p:cxnSp>
          <p:nvCxnSpPr>
            <p:cNvPr id="34" name="Straight Arrow Connector 33"/>
            <p:cNvCxnSpPr/>
            <p:nvPr/>
          </p:nvCxnSpPr>
          <p:spPr>
            <a:xfrm>
              <a:off x="4972153" y="3295768"/>
              <a:ext cx="276168"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a:grpSpLocks/>
          </p:cNvGrpSpPr>
          <p:nvPr/>
        </p:nvGrpSpPr>
        <p:grpSpPr bwMode="auto">
          <a:xfrm>
            <a:off x="7741653" y="4426730"/>
            <a:ext cx="3403600" cy="564322"/>
            <a:chOff x="4972153" y="3945540"/>
            <a:chExt cx="2552175" cy="564877"/>
          </a:xfrm>
        </p:grpSpPr>
        <p:sp>
          <p:nvSpPr>
            <p:cNvPr id="34838" name="TextBox 29"/>
            <p:cNvSpPr txBox="1">
              <a:spLocks noChangeArrowheads="1"/>
            </p:cNvSpPr>
            <p:nvPr/>
          </p:nvSpPr>
          <p:spPr bwMode="auto">
            <a:xfrm>
              <a:off x="5286413" y="3945540"/>
              <a:ext cx="2237915" cy="56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nl-BE" altLang="en-US" sz="1867" b="1" dirty="0">
                  <a:solidFill>
                    <a:srgbClr val="77AF90"/>
                  </a:solidFill>
                  <a:latin typeface="+mj-lt"/>
                </a:rPr>
                <a:t>Loyauté locale</a:t>
              </a:r>
              <a:endParaRPr lang="en-CA" altLang="en-US" sz="1867" b="1" dirty="0">
                <a:solidFill>
                  <a:srgbClr val="77AF90"/>
                </a:solidFill>
                <a:latin typeface="+mj-lt"/>
              </a:endParaRPr>
            </a:p>
            <a:p>
              <a:pPr eaLnBrk="1" hangingPunct="1">
                <a:spcBef>
                  <a:spcPct val="0"/>
                </a:spcBef>
                <a:buFontTx/>
                <a:buNone/>
              </a:pPr>
              <a:r>
                <a:rPr lang="nl-BE" altLang="en-US" sz="1200" dirty="0">
                  <a:latin typeface="Nexa Light" panose="02000000000000000000" pitchFamily="50" charset="0"/>
                </a:rPr>
                <a:t>4 activités de fidélisation locales existantes</a:t>
              </a:r>
            </a:p>
          </p:txBody>
        </p:sp>
        <p:cxnSp>
          <p:nvCxnSpPr>
            <p:cNvPr id="35" name="Straight Arrow Connector 34"/>
            <p:cNvCxnSpPr/>
            <p:nvPr/>
          </p:nvCxnSpPr>
          <p:spPr>
            <a:xfrm>
              <a:off x="4972153" y="4108684"/>
              <a:ext cx="276168"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a:grpSpLocks/>
          </p:cNvGrpSpPr>
          <p:nvPr/>
        </p:nvGrpSpPr>
        <p:grpSpPr bwMode="auto">
          <a:xfrm>
            <a:off x="4227049" y="1294099"/>
            <a:ext cx="516467" cy="3754292"/>
            <a:chOff x="4565983" y="1871352"/>
            <a:chExt cx="387455" cy="2925800"/>
          </a:xfrm>
        </p:grpSpPr>
        <p:cxnSp>
          <p:nvCxnSpPr>
            <p:cNvPr id="39" name="Straight Connector 38"/>
            <p:cNvCxnSpPr/>
            <p:nvPr/>
          </p:nvCxnSpPr>
          <p:spPr>
            <a:xfrm flipV="1">
              <a:off x="4953438" y="1871352"/>
              <a:ext cx="0" cy="2925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565983" y="1871352"/>
              <a:ext cx="38745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565983" y="4797152"/>
              <a:ext cx="38745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36" name="Picture 6">
            <a:extLst>
              <a:ext uri="{FF2B5EF4-FFF2-40B4-BE49-F238E27FC236}">
                <a16:creationId xmlns:a16="http://schemas.microsoft.com/office/drawing/2014/main" id="{F0A9A7F7-665F-4421-ADD9-0837AEEDB0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28651" y="2152313"/>
            <a:ext cx="2219835" cy="1774217"/>
          </a:xfrm>
          <a:prstGeom prst="rect">
            <a:avLst/>
          </a:prstGeom>
        </p:spPr>
      </p:pic>
      <p:sp>
        <p:nvSpPr>
          <p:cNvPr id="10" name="Titel 9">
            <a:extLst>
              <a:ext uri="{FF2B5EF4-FFF2-40B4-BE49-F238E27FC236}">
                <a16:creationId xmlns:a16="http://schemas.microsoft.com/office/drawing/2014/main" id="{17CD1251-3C9F-47C2-8026-DEB4875F0D0C}"/>
              </a:ext>
            </a:extLst>
          </p:cNvPr>
          <p:cNvSpPr>
            <a:spLocks noGrp="1"/>
          </p:cNvSpPr>
          <p:nvPr>
            <p:ph type="title"/>
          </p:nvPr>
        </p:nvSpPr>
        <p:spPr/>
        <p:txBody>
          <a:bodyPr>
            <a:normAutofit fontScale="90000"/>
          </a:bodyPr>
          <a:lstStyle/>
          <a:p>
            <a:r>
              <a:rPr lang="nl-BE" dirty="0"/>
              <a:t>À PROPOS DE FAIRVILLE</a:t>
            </a:r>
          </a:p>
        </p:txBody>
      </p:sp>
      <p:pic>
        <p:nvPicPr>
          <p:cNvPr id="45" name="Afbeelding 44" descr="Nuhma - Smart Region | Het Beweegt">
            <a:hlinkClick r:id="rId4" tgtFrame="&quot;_blank&quot;"/>
            <a:extLst>
              <a:ext uri="{FF2B5EF4-FFF2-40B4-BE49-F238E27FC236}">
                <a16:creationId xmlns:a16="http://schemas.microsoft.com/office/drawing/2014/main" id="{2B62D817-9D44-49EC-94A9-33570AF561E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7329" y="2323539"/>
            <a:ext cx="1346680" cy="1077951"/>
          </a:xfrm>
          <a:prstGeom prst="rect">
            <a:avLst/>
          </a:prstGeom>
          <a:noFill/>
          <a:ln>
            <a:noFill/>
          </a:ln>
        </p:spPr>
      </p:pic>
      <p:pic>
        <p:nvPicPr>
          <p:cNvPr id="50" name="Afbeelding 2">
            <a:extLst>
              <a:ext uri="{FF2B5EF4-FFF2-40B4-BE49-F238E27FC236}">
                <a16:creationId xmlns:a16="http://schemas.microsoft.com/office/drawing/2014/main" id="{CE9EFF58-D8B7-4CB1-97A0-865E8E50451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bwMode="auto">
          <a:xfrm>
            <a:off x="1825184" y="4589713"/>
            <a:ext cx="2019128" cy="45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0">
            <a:extLst>
              <a:ext uri="{FF2B5EF4-FFF2-40B4-BE49-F238E27FC236}">
                <a16:creationId xmlns:a16="http://schemas.microsoft.com/office/drawing/2014/main" id="{AFBD8582-F595-4000-864C-E16A1A143B2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56031" y="1179425"/>
            <a:ext cx="1684987" cy="561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434C3-7667-D54D-BBEF-013CBDB58FD8}"/>
              </a:ext>
            </a:extLst>
          </p:cNvPr>
          <p:cNvPicPr>
            <a:picLocks noChangeAspect="1"/>
          </p:cNvPicPr>
          <p:nvPr/>
        </p:nvPicPr>
        <p:blipFill>
          <a:blip r:embed="rId3"/>
          <a:stretch>
            <a:fillRect/>
          </a:stretch>
        </p:blipFill>
        <p:spPr>
          <a:xfrm>
            <a:off x="0" y="0"/>
            <a:ext cx="12192000" cy="6858000"/>
          </a:xfrm>
          <a:prstGeom prst="rect">
            <a:avLst/>
          </a:prstGeom>
        </p:spPr>
      </p:pic>
      <p:sp>
        <p:nvSpPr>
          <p:cNvPr id="2" name="Tekstvak 1">
            <a:extLst>
              <a:ext uri="{FF2B5EF4-FFF2-40B4-BE49-F238E27FC236}">
                <a16:creationId xmlns:a16="http://schemas.microsoft.com/office/drawing/2014/main" id="{1BEE5D36-E4CB-42C9-A020-BF470AEE1F0B}"/>
              </a:ext>
            </a:extLst>
          </p:cNvPr>
          <p:cNvSpPr txBox="1"/>
          <p:nvPr/>
        </p:nvSpPr>
        <p:spPr>
          <a:xfrm>
            <a:off x="2565070" y="4517449"/>
            <a:ext cx="3123211" cy="1354217"/>
          </a:xfrm>
          <a:prstGeom prst="rect">
            <a:avLst/>
          </a:prstGeom>
          <a:solidFill>
            <a:schemeClr val="bg1"/>
          </a:solidFill>
        </p:spPr>
        <p:txBody>
          <a:bodyPr wrap="square" lIns="91440" tIns="45720" rIns="91440" bIns="45720" rtlCol="0" anchor="t">
            <a:spAutoFit/>
          </a:bodyPr>
          <a:lstStyle/>
          <a:p>
            <a:r>
              <a:rPr lang="nl-BE" dirty="0">
                <a:solidFill>
                  <a:srgbClr val="BD1A46"/>
                </a:solidFill>
                <a:latin typeface="BelfiusAlternative Regular" panose="02000803020000020004" pitchFamily="2" charset="0"/>
              </a:rPr>
              <a:t>1</a:t>
            </a:r>
          </a:p>
          <a:p>
            <a:r>
              <a:rPr lang="nl-BE" sz="1600" dirty="0">
                <a:solidFill>
                  <a:srgbClr val="61727F"/>
                </a:solidFill>
                <a:latin typeface="BelfiusAlternative Regular"/>
              </a:rPr>
              <a:t>La commune effectue un virement et reçoit des Bucks de Belfius. L'investissement se trouve sur un compte bloqué.</a:t>
            </a:r>
          </a:p>
        </p:txBody>
      </p:sp>
      <p:sp>
        <p:nvSpPr>
          <p:cNvPr id="5" name="Tekstvak 4">
            <a:extLst>
              <a:ext uri="{FF2B5EF4-FFF2-40B4-BE49-F238E27FC236}">
                <a16:creationId xmlns:a16="http://schemas.microsoft.com/office/drawing/2014/main" id="{B92510BE-1552-4F23-A801-9554000B7D36}"/>
              </a:ext>
            </a:extLst>
          </p:cNvPr>
          <p:cNvSpPr txBox="1"/>
          <p:nvPr/>
        </p:nvSpPr>
        <p:spPr>
          <a:xfrm>
            <a:off x="2565070" y="2978543"/>
            <a:ext cx="3123211" cy="1107996"/>
          </a:xfrm>
          <a:prstGeom prst="rect">
            <a:avLst/>
          </a:prstGeom>
          <a:solidFill>
            <a:schemeClr val="bg1"/>
          </a:solidFill>
        </p:spPr>
        <p:txBody>
          <a:bodyPr wrap="square" lIns="91440" tIns="45720" rIns="91440" bIns="45720" rtlCol="0" anchor="t">
            <a:spAutoFit/>
          </a:bodyPr>
          <a:lstStyle/>
          <a:p>
            <a:r>
              <a:rPr lang="nl-BE" dirty="0">
                <a:solidFill>
                  <a:srgbClr val="BD1A46"/>
                </a:solidFill>
                <a:latin typeface="BelfiusAlternative Regular" panose="02000803020000020004" pitchFamily="2" charset="0"/>
              </a:rPr>
              <a:t>2</a:t>
            </a:r>
          </a:p>
          <a:p>
            <a:r>
              <a:rPr lang="nl-BE" sz="1600" dirty="0">
                <a:solidFill>
                  <a:srgbClr val="61727F"/>
                </a:solidFill>
                <a:latin typeface="BelfiusAlternative Regular"/>
              </a:rPr>
              <a:t>Les élèves reçoivent des Bucks de la commune en faisant du vélo ou en marchant.</a:t>
            </a:r>
          </a:p>
        </p:txBody>
      </p:sp>
      <p:sp>
        <p:nvSpPr>
          <p:cNvPr id="6" name="Tekstvak 5">
            <a:extLst>
              <a:ext uri="{FF2B5EF4-FFF2-40B4-BE49-F238E27FC236}">
                <a16:creationId xmlns:a16="http://schemas.microsoft.com/office/drawing/2014/main" id="{3CEA5B13-9A71-489E-8C58-D7C9A7A7D90B}"/>
              </a:ext>
            </a:extLst>
          </p:cNvPr>
          <p:cNvSpPr txBox="1"/>
          <p:nvPr/>
        </p:nvSpPr>
        <p:spPr>
          <a:xfrm>
            <a:off x="5816929" y="2978543"/>
            <a:ext cx="3123211" cy="1107996"/>
          </a:xfrm>
          <a:prstGeom prst="rect">
            <a:avLst/>
          </a:prstGeom>
          <a:solidFill>
            <a:schemeClr val="bg1"/>
          </a:solidFill>
        </p:spPr>
        <p:txBody>
          <a:bodyPr wrap="square" lIns="91440" tIns="45720" rIns="91440" bIns="45720" rtlCol="0" anchor="t">
            <a:spAutoFit/>
          </a:bodyPr>
          <a:lstStyle/>
          <a:p>
            <a:r>
              <a:rPr lang="nl-BE" dirty="0">
                <a:solidFill>
                  <a:srgbClr val="BD1A46"/>
                </a:solidFill>
                <a:latin typeface="BelfiusAlternative Regular" panose="02000803020000020004" pitchFamily="2" charset="0"/>
              </a:rPr>
              <a:t>3</a:t>
            </a:r>
          </a:p>
          <a:p>
            <a:r>
              <a:rPr lang="nl-BE" sz="1600" dirty="0">
                <a:solidFill>
                  <a:srgbClr val="61727F"/>
                </a:solidFill>
                <a:latin typeface="BelfiusAlternative Regular"/>
              </a:rPr>
              <a:t>Les élèves dépensent leurs Bucks chez les commerçants affiliés au sein de la commune.</a:t>
            </a:r>
          </a:p>
        </p:txBody>
      </p:sp>
      <p:sp>
        <p:nvSpPr>
          <p:cNvPr id="7" name="Tekstvak 6">
            <a:extLst>
              <a:ext uri="{FF2B5EF4-FFF2-40B4-BE49-F238E27FC236}">
                <a16:creationId xmlns:a16="http://schemas.microsoft.com/office/drawing/2014/main" id="{864FFCA9-6640-41D3-8F78-DCF54ABEA420}"/>
              </a:ext>
            </a:extLst>
          </p:cNvPr>
          <p:cNvSpPr txBox="1"/>
          <p:nvPr/>
        </p:nvSpPr>
        <p:spPr>
          <a:xfrm>
            <a:off x="5816929" y="4510459"/>
            <a:ext cx="3123211" cy="1354217"/>
          </a:xfrm>
          <a:prstGeom prst="rect">
            <a:avLst/>
          </a:prstGeom>
          <a:solidFill>
            <a:schemeClr val="bg1"/>
          </a:solidFill>
        </p:spPr>
        <p:txBody>
          <a:bodyPr wrap="square" lIns="91440" tIns="45720" rIns="91440" bIns="45720" rtlCol="0" anchor="t">
            <a:spAutoFit/>
          </a:bodyPr>
          <a:lstStyle/>
          <a:p>
            <a:r>
              <a:rPr lang="nl-BE" dirty="0">
                <a:solidFill>
                  <a:srgbClr val="BD1A46"/>
                </a:solidFill>
                <a:latin typeface="BelfiusAlternative Regular" panose="02000803020000020004" pitchFamily="2" charset="0"/>
              </a:rPr>
              <a:t>4</a:t>
            </a:r>
          </a:p>
          <a:p>
            <a:r>
              <a:rPr lang="nl-BE" sz="1600" dirty="0">
                <a:solidFill>
                  <a:srgbClr val="61727F"/>
                </a:solidFill>
                <a:latin typeface="BelfiusAlternative Regular"/>
              </a:rPr>
              <a:t>Chaque mois, les Bucks des commerçants sont détruits et transformés automatiquement en euros. </a:t>
            </a:r>
          </a:p>
        </p:txBody>
      </p:sp>
      <p:sp>
        <p:nvSpPr>
          <p:cNvPr id="8" name="Tekstvak 7">
            <a:extLst>
              <a:ext uri="{FF2B5EF4-FFF2-40B4-BE49-F238E27FC236}">
                <a16:creationId xmlns:a16="http://schemas.microsoft.com/office/drawing/2014/main" id="{4BAF597F-8D20-4869-B94B-D21DA376973C}"/>
              </a:ext>
            </a:extLst>
          </p:cNvPr>
          <p:cNvSpPr txBox="1"/>
          <p:nvPr/>
        </p:nvSpPr>
        <p:spPr>
          <a:xfrm>
            <a:off x="637308" y="5636635"/>
            <a:ext cx="1524001" cy="461665"/>
          </a:xfrm>
          <a:prstGeom prst="rect">
            <a:avLst/>
          </a:prstGeom>
          <a:solidFill>
            <a:schemeClr val="bg1"/>
          </a:solidFill>
        </p:spPr>
        <p:txBody>
          <a:bodyPr wrap="square" rtlCol="0">
            <a:spAutoFit/>
          </a:bodyPr>
          <a:lstStyle/>
          <a:p>
            <a:r>
              <a:rPr lang="nl-BE" sz="2400" b="1" dirty="0">
                <a:solidFill>
                  <a:srgbClr val="B91C46"/>
                </a:solidFill>
                <a:latin typeface="BelfiusAlternative Regular" panose="02000803020000020004" pitchFamily="2" charset="0"/>
              </a:rPr>
              <a:t>1. Belfius</a:t>
            </a:r>
            <a:endParaRPr lang="nl-BE" sz="2400" b="1" dirty="0">
              <a:latin typeface="BelfiusAlternative Regular" panose="02000803020000020004" pitchFamily="2" charset="0"/>
            </a:endParaRPr>
          </a:p>
        </p:txBody>
      </p:sp>
      <p:sp>
        <p:nvSpPr>
          <p:cNvPr id="9" name="Tekstvak 8">
            <a:extLst>
              <a:ext uri="{FF2B5EF4-FFF2-40B4-BE49-F238E27FC236}">
                <a16:creationId xmlns:a16="http://schemas.microsoft.com/office/drawing/2014/main" id="{177029C1-02CD-430D-A21E-00D7837D7C34}"/>
              </a:ext>
            </a:extLst>
          </p:cNvPr>
          <p:cNvSpPr txBox="1"/>
          <p:nvPr/>
        </p:nvSpPr>
        <p:spPr>
          <a:xfrm>
            <a:off x="540326" y="759700"/>
            <a:ext cx="1834739" cy="461665"/>
          </a:xfrm>
          <a:prstGeom prst="rect">
            <a:avLst/>
          </a:prstGeom>
          <a:solidFill>
            <a:schemeClr val="bg1"/>
          </a:solidFill>
        </p:spPr>
        <p:txBody>
          <a:bodyPr wrap="square" lIns="91440" tIns="45720" rIns="91440" bIns="45720" rtlCol="0" anchor="t">
            <a:spAutoFit/>
          </a:bodyPr>
          <a:lstStyle/>
          <a:p>
            <a:r>
              <a:rPr lang="nl-BE" sz="2400" b="1" dirty="0">
                <a:solidFill>
                  <a:srgbClr val="B91C46"/>
                </a:solidFill>
                <a:latin typeface="BelfiusAlternative Regular"/>
              </a:rPr>
              <a:t>2</a:t>
            </a:r>
            <a:r>
              <a:rPr lang="nl-BE" sz="2200" b="1" dirty="0">
                <a:solidFill>
                  <a:srgbClr val="B91C46"/>
                </a:solidFill>
                <a:latin typeface="BelfiusAlternative Regular"/>
              </a:rPr>
              <a:t>. Commune</a:t>
            </a:r>
          </a:p>
        </p:txBody>
      </p:sp>
      <p:sp>
        <p:nvSpPr>
          <p:cNvPr id="10" name="Tekstvak 9">
            <a:extLst>
              <a:ext uri="{FF2B5EF4-FFF2-40B4-BE49-F238E27FC236}">
                <a16:creationId xmlns:a16="http://schemas.microsoft.com/office/drawing/2014/main" id="{98123B4E-88C5-45DA-8AD1-F0C8748DD9A4}"/>
              </a:ext>
            </a:extLst>
          </p:cNvPr>
          <p:cNvSpPr txBox="1"/>
          <p:nvPr/>
        </p:nvSpPr>
        <p:spPr>
          <a:xfrm>
            <a:off x="4770911" y="681267"/>
            <a:ext cx="1834739" cy="461665"/>
          </a:xfrm>
          <a:prstGeom prst="rect">
            <a:avLst/>
          </a:prstGeom>
          <a:solidFill>
            <a:schemeClr val="bg1"/>
          </a:solidFill>
        </p:spPr>
        <p:txBody>
          <a:bodyPr wrap="square" lIns="91440" tIns="45720" rIns="91440" bIns="45720" rtlCol="0" anchor="t">
            <a:spAutoFit/>
          </a:bodyPr>
          <a:lstStyle/>
          <a:p>
            <a:r>
              <a:rPr lang="nl-BE" sz="2400" b="1" dirty="0">
                <a:solidFill>
                  <a:srgbClr val="B91C46"/>
                </a:solidFill>
                <a:latin typeface="BelfiusAlternative Regular"/>
              </a:rPr>
              <a:t>3. Elève</a:t>
            </a:r>
            <a:endParaRPr lang="nl-BE" sz="2400" b="1" dirty="0">
              <a:latin typeface="BelfiusAlternative Regular"/>
            </a:endParaRPr>
          </a:p>
        </p:txBody>
      </p:sp>
      <p:sp>
        <p:nvSpPr>
          <p:cNvPr id="11" name="Tekstvak 10">
            <a:extLst>
              <a:ext uri="{FF2B5EF4-FFF2-40B4-BE49-F238E27FC236}">
                <a16:creationId xmlns:a16="http://schemas.microsoft.com/office/drawing/2014/main" id="{13220AC1-09B8-44E7-BB06-15D48E012FB2}"/>
              </a:ext>
            </a:extLst>
          </p:cNvPr>
          <p:cNvSpPr txBox="1"/>
          <p:nvPr/>
        </p:nvSpPr>
        <p:spPr>
          <a:xfrm>
            <a:off x="8937475" y="724098"/>
            <a:ext cx="2246329" cy="446276"/>
          </a:xfrm>
          <a:prstGeom prst="rect">
            <a:avLst/>
          </a:prstGeom>
          <a:solidFill>
            <a:schemeClr val="bg1"/>
          </a:solidFill>
        </p:spPr>
        <p:txBody>
          <a:bodyPr wrap="square" lIns="91440" tIns="45720" rIns="91440" bIns="45720" rtlCol="0" anchor="t">
            <a:spAutoFit/>
          </a:bodyPr>
          <a:lstStyle/>
          <a:p>
            <a:r>
              <a:rPr lang="nl-BE" sz="2100" b="1" dirty="0">
                <a:solidFill>
                  <a:srgbClr val="B91C46"/>
                </a:solidFill>
                <a:latin typeface="BelfiusAlternative Regular"/>
              </a:rPr>
              <a:t>4. </a:t>
            </a:r>
            <a:r>
              <a:rPr lang="nl-BE" sz="2300" b="1" dirty="0">
                <a:solidFill>
                  <a:srgbClr val="B91C46"/>
                </a:solidFill>
                <a:latin typeface="BelfiusAlternative Regular"/>
              </a:rPr>
              <a:t>Commerçant</a:t>
            </a:r>
            <a:endParaRPr lang="nl-BE" sz="2300" b="1" dirty="0">
              <a:latin typeface="BelfiusAlternative Regular"/>
            </a:endParaRPr>
          </a:p>
        </p:txBody>
      </p:sp>
      <p:sp>
        <p:nvSpPr>
          <p:cNvPr id="12" name="Tekstvak 11">
            <a:extLst>
              <a:ext uri="{FF2B5EF4-FFF2-40B4-BE49-F238E27FC236}">
                <a16:creationId xmlns:a16="http://schemas.microsoft.com/office/drawing/2014/main" id="{2C4741E7-E4E6-4266-A0EB-63D962070841}"/>
              </a:ext>
            </a:extLst>
          </p:cNvPr>
          <p:cNvSpPr txBox="1"/>
          <p:nvPr/>
        </p:nvSpPr>
        <p:spPr>
          <a:xfrm>
            <a:off x="9354292" y="5682479"/>
            <a:ext cx="1834739" cy="461665"/>
          </a:xfrm>
          <a:prstGeom prst="rect">
            <a:avLst/>
          </a:prstGeom>
          <a:solidFill>
            <a:schemeClr val="bg1"/>
          </a:solidFill>
        </p:spPr>
        <p:txBody>
          <a:bodyPr wrap="square" rtlCol="0">
            <a:spAutoFit/>
          </a:bodyPr>
          <a:lstStyle/>
          <a:p>
            <a:r>
              <a:rPr lang="nl-BE" sz="2400" b="1" dirty="0">
                <a:solidFill>
                  <a:srgbClr val="B91C46"/>
                </a:solidFill>
                <a:latin typeface="BelfiusAlternative Regular" panose="02000803020000020004" pitchFamily="2" charset="0"/>
              </a:rPr>
              <a:t>Belfius</a:t>
            </a:r>
            <a:endParaRPr lang="nl-BE" sz="2400" b="1" dirty="0">
              <a:latin typeface="BelfiusAlternative Regular" panose="02000803020000020004" pitchFamily="2" charset="0"/>
            </a:endParaRPr>
          </a:p>
        </p:txBody>
      </p:sp>
    </p:spTree>
    <p:extLst>
      <p:ext uri="{BB962C8B-B14F-4D97-AF65-F5344CB8AC3E}">
        <p14:creationId xmlns:p14="http://schemas.microsoft.com/office/powerpoint/2010/main" val="18195589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85" y="0"/>
            <a:ext cx="12191999" cy="7010400"/>
          </a:xfrm>
          <a:prstGeom prst="rect">
            <a:avLst/>
          </a:prstGeom>
          <a:blipFill>
            <a:blip r:embed="rId3" cstate="print"/>
            <a:stretch>
              <a:fillRect/>
            </a:stretch>
          </a:blipFill>
        </p:spPr>
        <p:txBody>
          <a:bodyPr wrap="square" lIns="0" tIns="0" rIns="0" bIns="0" rtlCol="0"/>
          <a:lstStyle/>
          <a:p>
            <a:endParaRPr sz="1278" dirty="0"/>
          </a:p>
        </p:txBody>
      </p:sp>
      <p:sp>
        <p:nvSpPr>
          <p:cNvPr id="5" name="object 5"/>
          <p:cNvSpPr/>
          <p:nvPr/>
        </p:nvSpPr>
        <p:spPr>
          <a:xfrm>
            <a:off x="7468152" y="3100040"/>
            <a:ext cx="4998212" cy="4521649"/>
          </a:xfrm>
          <a:custGeom>
            <a:avLst/>
            <a:gdLst/>
            <a:ahLst/>
            <a:cxnLst/>
            <a:rect l="l" t="t" r="r" b="b"/>
            <a:pathLst>
              <a:path w="3124835" h="4321809">
                <a:moveTo>
                  <a:pt x="3124657" y="0"/>
                </a:moveTo>
                <a:lnTo>
                  <a:pt x="3075520" y="50651"/>
                </a:lnTo>
                <a:lnTo>
                  <a:pt x="3028990" y="102358"/>
                </a:lnTo>
                <a:lnTo>
                  <a:pt x="2984967" y="155086"/>
                </a:lnTo>
                <a:lnTo>
                  <a:pt x="2943351" y="208799"/>
                </a:lnTo>
                <a:lnTo>
                  <a:pt x="2904043" y="263461"/>
                </a:lnTo>
                <a:lnTo>
                  <a:pt x="2866941" y="319038"/>
                </a:lnTo>
                <a:lnTo>
                  <a:pt x="2831948" y="375494"/>
                </a:lnTo>
                <a:lnTo>
                  <a:pt x="2798963" y="432793"/>
                </a:lnTo>
                <a:lnTo>
                  <a:pt x="2767886" y="490900"/>
                </a:lnTo>
                <a:lnTo>
                  <a:pt x="2738618" y="549780"/>
                </a:lnTo>
                <a:lnTo>
                  <a:pt x="2711058" y="609397"/>
                </a:lnTo>
                <a:lnTo>
                  <a:pt x="2685107" y="669716"/>
                </a:lnTo>
                <a:lnTo>
                  <a:pt x="2660666" y="730702"/>
                </a:lnTo>
                <a:lnTo>
                  <a:pt x="2637634" y="792318"/>
                </a:lnTo>
                <a:lnTo>
                  <a:pt x="2615912" y="854530"/>
                </a:lnTo>
                <a:lnTo>
                  <a:pt x="2595400" y="917302"/>
                </a:lnTo>
                <a:lnTo>
                  <a:pt x="2575998" y="980599"/>
                </a:lnTo>
                <a:lnTo>
                  <a:pt x="2557606" y="1044385"/>
                </a:lnTo>
                <a:lnTo>
                  <a:pt x="2540125" y="1108625"/>
                </a:lnTo>
                <a:lnTo>
                  <a:pt x="2523456" y="1173283"/>
                </a:lnTo>
                <a:lnTo>
                  <a:pt x="2507497" y="1238325"/>
                </a:lnTo>
                <a:lnTo>
                  <a:pt x="2492150" y="1303714"/>
                </a:lnTo>
                <a:lnTo>
                  <a:pt x="2477314" y="1369416"/>
                </a:lnTo>
                <a:lnTo>
                  <a:pt x="2462891" y="1435394"/>
                </a:lnTo>
                <a:lnTo>
                  <a:pt x="2448779" y="1501614"/>
                </a:lnTo>
                <a:lnTo>
                  <a:pt x="2434880" y="1568039"/>
                </a:lnTo>
                <a:lnTo>
                  <a:pt x="2421094" y="1634636"/>
                </a:lnTo>
                <a:lnTo>
                  <a:pt x="2414212" y="1667987"/>
                </a:lnTo>
                <a:lnTo>
                  <a:pt x="2407320" y="1701367"/>
                </a:lnTo>
                <a:lnTo>
                  <a:pt x="2393460" y="1768199"/>
                </a:lnTo>
                <a:lnTo>
                  <a:pt x="2379413" y="1835094"/>
                </a:lnTo>
                <a:lnTo>
                  <a:pt x="2365079" y="1902019"/>
                </a:lnTo>
                <a:lnTo>
                  <a:pt x="2350360" y="1968937"/>
                </a:lnTo>
                <a:lnTo>
                  <a:pt x="2335154" y="2035813"/>
                </a:lnTo>
                <a:lnTo>
                  <a:pt x="2319363" y="2102612"/>
                </a:lnTo>
                <a:lnTo>
                  <a:pt x="2302887" y="2169298"/>
                </a:lnTo>
                <a:lnTo>
                  <a:pt x="2285625" y="2235836"/>
                </a:lnTo>
                <a:lnTo>
                  <a:pt x="2267478" y="2302191"/>
                </a:lnTo>
                <a:lnTo>
                  <a:pt x="2248347" y="2368326"/>
                </a:lnTo>
                <a:lnTo>
                  <a:pt x="2228131" y="2434207"/>
                </a:lnTo>
                <a:lnTo>
                  <a:pt x="2206731" y="2499799"/>
                </a:lnTo>
                <a:lnTo>
                  <a:pt x="2184047" y="2565065"/>
                </a:lnTo>
                <a:lnTo>
                  <a:pt x="2159980" y="2629970"/>
                </a:lnTo>
                <a:lnTo>
                  <a:pt x="2134429" y="2694480"/>
                </a:lnTo>
                <a:lnTo>
                  <a:pt x="2107294" y="2758558"/>
                </a:lnTo>
                <a:lnTo>
                  <a:pt x="2078477" y="2822169"/>
                </a:lnTo>
                <a:lnTo>
                  <a:pt x="2047877" y="2885278"/>
                </a:lnTo>
                <a:lnTo>
                  <a:pt x="2015394" y="2947849"/>
                </a:lnTo>
                <a:lnTo>
                  <a:pt x="1980929" y="3009847"/>
                </a:lnTo>
                <a:lnTo>
                  <a:pt x="1944382" y="3071236"/>
                </a:lnTo>
                <a:lnTo>
                  <a:pt x="1905653" y="3131982"/>
                </a:lnTo>
                <a:lnTo>
                  <a:pt x="1864643" y="3192048"/>
                </a:lnTo>
                <a:lnTo>
                  <a:pt x="1821251" y="3251400"/>
                </a:lnTo>
                <a:lnTo>
                  <a:pt x="1775379" y="3310001"/>
                </a:lnTo>
                <a:lnTo>
                  <a:pt x="1726925" y="3367816"/>
                </a:lnTo>
                <a:lnTo>
                  <a:pt x="1701700" y="3396419"/>
                </a:lnTo>
                <a:lnTo>
                  <a:pt x="1675791" y="3424811"/>
                </a:lnTo>
                <a:lnTo>
                  <a:pt x="1649188" y="3452990"/>
                </a:lnTo>
                <a:lnTo>
                  <a:pt x="1621877" y="3480949"/>
                </a:lnTo>
                <a:lnTo>
                  <a:pt x="1593846" y="3508686"/>
                </a:lnTo>
                <a:lnTo>
                  <a:pt x="1565082" y="3536196"/>
                </a:lnTo>
                <a:lnTo>
                  <a:pt x="1535574" y="3563473"/>
                </a:lnTo>
                <a:lnTo>
                  <a:pt x="1505308" y="3590515"/>
                </a:lnTo>
                <a:lnTo>
                  <a:pt x="1474272" y="3617316"/>
                </a:lnTo>
                <a:lnTo>
                  <a:pt x="1442454" y="3643871"/>
                </a:lnTo>
                <a:lnTo>
                  <a:pt x="1409841" y="3670177"/>
                </a:lnTo>
                <a:lnTo>
                  <a:pt x="1376421" y="3696230"/>
                </a:lnTo>
                <a:lnTo>
                  <a:pt x="1342181" y="3722023"/>
                </a:lnTo>
                <a:lnTo>
                  <a:pt x="1307108" y="3747555"/>
                </a:lnTo>
                <a:lnTo>
                  <a:pt x="1271191" y="3772818"/>
                </a:lnTo>
                <a:lnTo>
                  <a:pt x="1234417" y="3797810"/>
                </a:lnTo>
                <a:lnTo>
                  <a:pt x="1196773" y="3822527"/>
                </a:lnTo>
                <a:lnTo>
                  <a:pt x="1158247" y="3846962"/>
                </a:lnTo>
                <a:lnTo>
                  <a:pt x="1118826" y="3871113"/>
                </a:lnTo>
                <a:lnTo>
                  <a:pt x="1078499" y="3894974"/>
                </a:lnTo>
                <a:lnTo>
                  <a:pt x="1037251" y="3918541"/>
                </a:lnTo>
                <a:lnTo>
                  <a:pt x="995072" y="3941811"/>
                </a:lnTo>
                <a:lnTo>
                  <a:pt x="951948" y="3964777"/>
                </a:lnTo>
                <a:lnTo>
                  <a:pt x="907868" y="3987437"/>
                </a:lnTo>
                <a:lnTo>
                  <a:pt x="862817" y="4009785"/>
                </a:lnTo>
                <a:lnTo>
                  <a:pt x="816785" y="4031817"/>
                </a:lnTo>
                <a:lnTo>
                  <a:pt x="769759" y="4053529"/>
                </a:lnTo>
                <a:lnTo>
                  <a:pt x="721726" y="4074916"/>
                </a:lnTo>
                <a:lnTo>
                  <a:pt x="672673" y="4095974"/>
                </a:lnTo>
                <a:lnTo>
                  <a:pt x="622589" y="4116698"/>
                </a:lnTo>
                <a:lnTo>
                  <a:pt x="571461" y="4137084"/>
                </a:lnTo>
                <a:lnTo>
                  <a:pt x="519276" y="4157127"/>
                </a:lnTo>
                <a:lnTo>
                  <a:pt x="466021" y="4176824"/>
                </a:lnTo>
                <a:lnTo>
                  <a:pt x="411685" y="4196169"/>
                </a:lnTo>
                <a:lnTo>
                  <a:pt x="356255" y="4215159"/>
                </a:lnTo>
                <a:lnTo>
                  <a:pt x="299718" y="4233788"/>
                </a:lnTo>
                <a:lnTo>
                  <a:pt x="242063" y="4252053"/>
                </a:lnTo>
                <a:lnTo>
                  <a:pt x="183275" y="4269949"/>
                </a:lnTo>
                <a:lnTo>
                  <a:pt x="123344" y="4287471"/>
                </a:lnTo>
                <a:lnTo>
                  <a:pt x="62256" y="4304616"/>
                </a:lnTo>
                <a:lnTo>
                  <a:pt x="0" y="4321378"/>
                </a:lnTo>
              </a:path>
            </a:pathLst>
          </a:custGeom>
          <a:ln w="20396">
            <a:solidFill>
              <a:srgbClr val="FFFFFF"/>
            </a:solidFill>
            <a:prstDash val="dot"/>
          </a:ln>
        </p:spPr>
        <p:txBody>
          <a:bodyPr wrap="square" lIns="0" tIns="0" rIns="0" bIns="0" rtlCol="0"/>
          <a:lstStyle/>
          <a:p>
            <a:endParaRPr sz="1278"/>
          </a:p>
        </p:txBody>
      </p:sp>
      <p:sp>
        <p:nvSpPr>
          <p:cNvPr id="8" name="object 8"/>
          <p:cNvSpPr/>
          <p:nvPr/>
        </p:nvSpPr>
        <p:spPr>
          <a:xfrm>
            <a:off x="-612989" y="-680880"/>
            <a:ext cx="5386380" cy="2964603"/>
          </a:xfrm>
          <a:custGeom>
            <a:avLst/>
            <a:gdLst/>
            <a:ahLst/>
            <a:cxnLst/>
            <a:rect l="l" t="t" r="r" b="b"/>
            <a:pathLst>
              <a:path w="4328160" h="3128010">
                <a:moveTo>
                  <a:pt x="4327588" y="0"/>
                </a:moveTo>
                <a:lnTo>
                  <a:pt x="4264990" y="32579"/>
                </a:lnTo>
                <a:lnTo>
                  <a:pt x="4204532" y="66982"/>
                </a:lnTo>
                <a:lnTo>
                  <a:pt x="4146132" y="103143"/>
                </a:lnTo>
                <a:lnTo>
                  <a:pt x="4089706" y="140999"/>
                </a:lnTo>
                <a:lnTo>
                  <a:pt x="4035170" y="180483"/>
                </a:lnTo>
                <a:lnTo>
                  <a:pt x="3982440" y="221530"/>
                </a:lnTo>
                <a:lnTo>
                  <a:pt x="3931434" y="264076"/>
                </a:lnTo>
                <a:lnTo>
                  <a:pt x="3882068" y="308056"/>
                </a:lnTo>
                <a:lnTo>
                  <a:pt x="3834258" y="353404"/>
                </a:lnTo>
                <a:lnTo>
                  <a:pt x="3787921" y="400056"/>
                </a:lnTo>
                <a:lnTo>
                  <a:pt x="3742973" y="447945"/>
                </a:lnTo>
                <a:lnTo>
                  <a:pt x="3699331" y="497009"/>
                </a:lnTo>
                <a:lnTo>
                  <a:pt x="3656911" y="547180"/>
                </a:lnTo>
                <a:lnTo>
                  <a:pt x="3615630" y="598394"/>
                </a:lnTo>
                <a:lnTo>
                  <a:pt x="3575404" y="650587"/>
                </a:lnTo>
                <a:lnTo>
                  <a:pt x="3536150" y="703692"/>
                </a:lnTo>
                <a:lnTo>
                  <a:pt x="3497784" y="757646"/>
                </a:lnTo>
                <a:lnTo>
                  <a:pt x="3460223" y="812382"/>
                </a:lnTo>
                <a:lnTo>
                  <a:pt x="3423383" y="867836"/>
                </a:lnTo>
                <a:lnTo>
                  <a:pt x="3387180" y="923943"/>
                </a:lnTo>
                <a:lnTo>
                  <a:pt x="3351532" y="980638"/>
                </a:lnTo>
                <a:lnTo>
                  <a:pt x="3316354" y="1037856"/>
                </a:lnTo>
                <a:lnTo>
                  <a:pt x="3281564" y="1095531"/>
                </a:lnTo>
                <a:lnTo>
                  <a:pt x="3247077" y="1153599"/>
                </a:lnTo>
                <a:lnTo>
                  <a:pt x="3212810" y="1211994"/>
                </a:lnTo>
                <a:lnTo>
                  <a:pt x="3178680" y="1270651"/>
                </a:lnTo>
                <a:lnTo>
                  <a:pt x="3144603" y="1329507"/>
                </a:lnTo>
                <a:lnTo>
                  <a:pt x="3127559" y="1358988"/>
                </a:lnTo>
                <a:lnTo>
                  <a:pt x="3110496" y="1388494"/>
                </a:lnTo>
                <a:lnTo>
                  <a:pt x="3076275" y="1447549"/>
                </a:lnTo>
                <a:lnTo>
                  <a:pt x="3041856" y="1506606"/>
                </a:lnTo>
                <a:lnTo>
                  <a:pt x="3007157" y="1565600"/>
                </a:lnTo>
                <a:lnTo>
                  <a:pt x="2972093" y="1624466"/>
                </a:lnTo>
                <a:lnTo>
                  <a:pt x="2936581" y="1683140"/>
                </a:lnTo>
                <a:lnTo>
                  <a:pt x="2900538" y="1741555"/>
                </a:lnTo>
                <a:lnTo>
                  <a:pt x="2863880" y="1799648"/>
                </a:lnTo>
                <a:lnTo>
                  <a:pt x="2826523" y="1857352"/>
                </a:lnTo>
                <a:lnTo>
                  <a:pt x="2788385" y="1914603"/>
                </a:lnTo>
                <a:lnTo>
                  <a:pt x="2749381" y="1971336"/>
                </a:lnTo>
                <a:lnTo>
                  <a:pt x="2709428" y="2027486"/>
                </a:lnTo>
                <a:lnTo>
                  <a:pt x="2668442" y="2082987"/>
                </a:lnTo>
                <a:lnTo>
                  <a:pt x="2626341" y="2137775"/>
                </a:lnTo>
                <a:lnTo>
                  <a:pt x="2583040" y="2191784"/>
                </a:lnTo>
                <a:lnTo>
                  <a:pt x="2538456" y="2244950"/>
                </a:lnTo>
                <a:lnTo>
                  <a:pt x="2492506" y="2297208"/>
                </a:lnTo>
                <a:lnTo>
                  <a:pt x="2445105" y="2348492"/>
                </a:lnTo>
                <a:lnTo>
                  <a:pt x="2396171" y="2398737"/>
                </a:lnTo>
                <a:lnTo>
                  <a:pt x="2345620" y="2447878"/>
                </a:lnTo>
                <a:lnTo>
                  <a:pt x="2293369" y="2495851"/>
                </a:lnTo>
                <a:lnTo>
                  <a:pt x="2239333" y="2542590"/>
                </a:lnTo>
                <a:lnTo>
                  <a:pt x="2183430" y="2588030"/>
                </a:lnTo>
                <a:lnTo>
                  <a:pt x="2125576" y="2632106"/>
                </a:lnTo>
                <a:lnTo>
                  <a:pt x="2065687" y="2674753"/>
                </a:lnTo>
                <a:lnTo>
                  <a:pt x="2003680" y="2715906"/>
                </a:lnTo>
                <a:lnTo>
                  <a:pt x="1939471" y="2755500"/>
                </a:lnTo>
                <a:lnTo>
                  <a:pt x="1906515" y="2774692"/>
                </a:lnTo>
                <a:lnTo>
                  <a:pt x="1872978" y="2793470"/>
                </a:lnTo>
                <a:lnTo>
                  <a:pt x="1838848" y="2811825"/>
                </a:lnTo>
                <a:lnTo>
                  <a:pt x="1804116" y="2829750"/>
                </a:lnTo>
                <a:lnTo>
                  <a:pt x="1768770" y="2847237"/>
                </a:lnTo>
                <a:lnTo>
                  <a:pt x="1732801" y="2864276"/>
                </a:lnTo>
                <a:lnTo>
                  <a:pt x="1696199" y="2880861"/>
                </a:lnTo>
                <a:lnTo>
                  <a:pt x="1658951" y="2896983"/>
                </a:lnTo>
                <a:lnTo>
                  <a:pt x="1621050" y="2912634"/>
                </a:lnTo>
                <a:lnTo>
                  <a:pt x="1582482" y="2927806"/>
                </a:lnTo>
                <a:lnTo>
                  <a:pt x="1543240" y="2942490"/>
                </a:lnTo>
                <a:lnTo>
                  <a:pt x="1503311" y="2956679"/>
                </a:lnTo>
                <a:lnTo>
                  <a:pt x="1462685" y="2970364"/>
                </a:lnTo>
                <a:lnTo>
                  <a:pt x="1421353" y="2983537"/>
                </a:lnTo>
                <a:lnTo>
                  <a:pt x="1379303" y="2996191"/>
                </a:lnTo>
                <a:lnTo>
                  <a:pt x="1336525" y="3008316"/>
                </a:lnTo>
                <a:lnTo>
                  <a:pt x="1293010" y="3019906"/>
                </a:lnTo>
                <a:lnTo>
                  <a:pt x="1248745" y="3030951"/>
                </a:lnTo>
                <a:lnTo>
                  <a:pt x="1203721" y="3041443"/>
                </a:lnTo>
                <a:lnTo>
                  <a:pt x="1157928" y="3051375"/>
                </a:lnTo>
                <a:lnTo>
                  <a:pt x="1111354" y="3060739"/>
                </a:lnTo>
                <a:lnTo>
                  <a:pt x="1063990" y="3069525"/>
                </a:lnTo>
                <a:lnTo>
                  <a:pt x="1015825" y="3077727"/>
                </a:lnTo>
                <a:lnTo>
                  <a:pt x="966849" y="3085335"/>
                </a:lnTo>
                <a:lnTo>
                  <a:pt x="917051" y="3092342"/>
                </a:lnTo>
                <a:lnTo>
                  <a:pt x="866421" y="3098740"/>
                </a:lnTo>
                <a:lnTo>
                  <a:pt x="814948" y="3104521"/>
                </a:lnTo>
                <a:lnTo>
                  <a:pt x="762621" y="3109676"/>
                </a:lnTo>
                <a:lnTo>
                  <a:pt x="709432" y="3114197"/>
                </a:lnTo>
                <a:lnTo>
                  <a:pt x="655368" y="3118076"/>
                </a:lnTo>
                <a:lnTo>
                  <a:pt x="600420" y="3121305"/>
                </a:lnTo>
                <a:lnTo>
                  <a:pt x="544577" y="3123877"/>
                </a:lnTo>
                <a:lnTo>
                  <a:pt x="487829" y="3125781"/>
                </a:lnTo>
                <a:lnTo>
                  <a:pt x="430165" y="3127012"/>
                </a:lnTo>
                <a:lnTo>
                  <a:pt x="371575" y="3127560"/>
                </a:lnTo>
                <a:lnTo>
                  <a:pt x="312048" y="3127417"/>
                </a:lnTo>
                <a:lnTo>
                  <a:pt x="251574" y="3126576"/>
                </a:lnTo>
                <a:lnTo>
                  <a:pt x="190143" y="3125027"/>
                </a:lnTo>
                <a:lnTo>
                  <a:pt x="127744" y="3122764"/>
                </a:lnTo>
                <a:lnTo>
                  <a:pt x="64366" y="3119777"/>
                </a:lnTo>
                <a:lnTo>
                  <a:pt x="0" y="3116059"/>
                </a:lnTo>
              </a:path>
            </a:pathLst>
          </a:custGeom>
          <a:ln w="20396">
            <a:solidFill>
              <a:srgbClr val="FFFFFF"/>
            </a:solidFill>
            <a:prstDash val="dot"/>
          </a:ln>
        </p:spPr>
        <p:txBody>
          <a:bodyPr wrap="square" lIns="0" tIns="0" rIns="0" bIns="0" rtlCol="0"/>
          <a:lstStyle/>
          <a:p>
            <a:endParaRPr sz="1278"/>
          </a:p>
        </p:txBody>
      </p:sp>
      <p:sp>
        <p:nvSpPr>
          <p:cNvPr id="26" name="object 26"/>
          <p:cNvSpPr txBox="1"/>
          <p:nvPr/>
        </p:nvSpPr>
        <p:spPr>
          <a:xfrm>
            <a:off x="9964636" y="2419128"/>
            <a:ext cx="259695" cy="388335"/>
          </a:xfrm>
          <a:prstGeom prst="rect">
            <a:avLst/>
          </a:prstGeom>
        </p:spPr>
        <p:txBody>
          <a:bodyPr vert="horz" wrap="square" lIns="0" tIns="11516" rIns="0" bIns="0" rtlCol="0">
            <a:spAutoFit/>
          </a:bodyPr>
          <a:lstStyle/>
          <a:p>
            <a:pPr marL="11516">
              <a:spcBef>
                <a:spcPts val="91"/>
              </a:spcBef>
            </a:pPr>
            <a:r>
              <a:rPr sz="2448" b="1" spc="431" dirty="0">
                <a:solidFill>
                  <a:srgbClr val="FFFFFF"/>
                </a:solidFill>
                <a:latin typeface="Arial"/>
                <a:cs typeface="Arial"/>
              </a:rPr>
              <a:t>+</a:t>
            </a:r>
            <a:endParaRPr sz="2448">
              <a:latin typeface="Arial"/>
              <a:cs typeface="Arial"/>
            </a:endParaRPr>
          </a:p>
        </p:txBody>
      </p:sp>
      <p:sp>
        <p:nvSpPr>
          <p:cNvPr id="27" name="object 27"/>
          <p:cNvSpPr txBox="1"/>
          <p:nvPr/>
        </p:nvSpPr>
        <p:spPr>
          <a:xfrm>
            <a:off x="7272337" y="2159998"/>
            <a:ext cx="191172" cy="279092"/>
          </a:xfrm>
          <a:prstGeom prst="rect">
            <a:avLst/>
          </a:prstGeom>
        </p:spPr>
        <p:txBody>
          <a:bodyPr vert="horz" wrap="square" lIns="0" tIns="13820" rIns="0" bIns="0" rtlCol="0">
            <a:spAutoFit/>
          </a:bodyPr>
          <a:lstStyle/>
          <a:p>
            <a:pPr marL="11516">
              <a:spcBef>
                <a:spcPts val="110"/>
              </a:spcBef>
            </a:pPr>
            <a:r>
              <a:rPr sz="1723" b="1" spc="314" dirty="0">
                <a:solidFill>
                  <a:srgbClr val="FFFFFF"/>
                </a:solidFill>
                <a:latin typeface="Arial"/>
                <a:cs typeface="Arial"/>
              </a:rPr>
              <a:t>+</a:t>
            </a:r>
            <a:endParaRPr sz="1723">
              <a:latin typeface="Arial"/>
              <a:cs typeface="Arial"/>
            </a:endParaRPr>
          </a:p>
        </p:txBody>
      </p:sp>
      <p:sp>
        <p:nvSpPr>
          <p:cNvPr id="28" name="object 28"/>
          <p:cNvSpPr txBox="1"/>
          <p:nvPr/>
        </p:nvSpPr>
        <p:spPr>
          <a:xfrm>
            <a:off x="5390760" y="801422"/>
            <a:ext cx="666797" cy="603860"/>
          </a:xfrm>
          <a:prstGeom prst="rect">
            <a:avLst/>
          </a:prstGeom>
        </p:spPr>
        <p:txBody>
          <a:bodyPr vert="horz" wrap="square" lIns="0" tIns="13820" rIns="0" bIns="0" rtlCol="0">
            <a:spAutoFit/>
          </a:bodyPr>
          <a:lstStyle/>
          <a:p>
            <a:pPr marL="11516">
              <a:lnSpc>
                <a:spcPts val="1864"/>
              </a:lnSpc>
              <a:spcBef>
                <a:spcPts val="110"/>
              </a:spcBef>
            </a:pPr>
            <a:r>
              <a:rPr sz="1723" b="1" spc="314" dirty="0">
                <a:solidFill>
                  <a:srgbClr val="FFFFFF"/>
                </a:solidFill>
                <a:latin typeface="Arial"/>
                <a:cs typeface="Arial"/>
              </a:rPr>
              <a:t>+</a:t>
            </a:r>
            <a:endParaRPr sz="1723">
              <a:latin typeface="Arial"/>
              <a:cs typeface="Arial"/>
            </a:endParaRPr>
          </a:p>
          <a:p>
            <a:pPr marL="418034">
              <a:lnSpc>
                <a:spcPts val="2735"/>
              </a:lnSpc>
            </a:pPr>
            <a:r>
              <a:rPr sz="2448" b="1" spc="431" dirty="0">
                <a:solidFill>
                  <a:srgbClr val="FFFFFF"/>
                </a:solidFill>
                <a:latin typeface="Arial"/>
                <a:cs typeface="Arial"/>
              </a:rPr>
              <a:t>+</a:t>
            </a:r>
            <a:endParaRPr sz="2448">
              <a:latin typeface="Arial"/>
              <a:cs typeface="Arial"/>
            </a:endParaRPr>
          </a:p>
        </p:txBody>
      </p:sp>
      <p:sp>
        <p:nvSpPr>
          <p:cNvPr id="29" name="object 29"/>
          <p:cNvSpPr/>
          <p:nvPr/>
        </p:nvSpPr>
        <p:spPr>
          <a:xfrm>
            <a:off x="6070879" y="2202681"/>
            <a:ext cx="392708" cy="392708"/>
          </a:xfrm>
          <a:custGeom>
            <a:avLst/>
            <a:gdLst/>
            <a:ahLst/>
            <a:cxnLst/>
            <a:rect l="l" t="t" r="r" b="b"/>
            <a:pathLst>
              <a:path w="433070" h="433069">
                <a:moveTo>
                  <a:pt x="216293" y="0"/>
                </a:moveTo>
                <a:lnTo>
                  <a:pt x="166699" y="5712"/>
                </a:lnTo>
                <a:lnTo>
                  <a:pt x="121172" y="21984"/>
                </a:lnTo>
                <a:lnTo>
                  <a:pt x="81012" y="47517"/>
                </a:lnTo>
                <a:lnTo>
                  <a:pt x="47517" y="81012"/>
                </a:lnTo>
                <a:lnTo>
                  <a:pt x="21984" y="121172"/>
                </a:lnTo>
                <a:lnTo>
                  <a:pt x="5712" y="166699"/>
                </a:lnTo>
                <a:lnTo>
                  <a:pt x="0" y="216293"/>
                </a:lnTo>
                <a:lnTo>
                  <a:pt x="5712" y="265892"/>
                </a:lnTo>
                <a:lnTo>
                  <a:pt x="21984" y="311419"/>
                </a:lnTo>
                <a:lnTo>
                  <a:pt x="47517" y="351579"/>
                </a:lnTo>
                <a:lnTo>
                  <a:pt x="81012" y="385074"/>
                </a:lnTo>
                <a:lnTo>
                  <a:pt x="121172" y="410605"/>
                </a:lnTo>
                <a:lnTo>
                  <a:pt x="166699" y="426875"/>
                </a:lnTo>
                <a:lnTo>
                  <a:pt x="216293" y="432587"/>
                </a:lnTo>
                <a:lnTo>
                  <a:pt x="265888" y="426875"/>
                </a:lnTo>
                <a:lnTo>
                  <a:pt x="311414" y="410605"/>
                </a:lnTo>
                <a:lnTo>
                  <a:pt x="351574" y="385074"/>
                </a:lnTo>
                <a:lnTo>
                  <a:pt x="385070" y="351579"/>
                </a:lnTo>
                <a:lnTo>
                  <a:pt x="410603" y="311419"/>
                </a:lnTo>
                <a:lnTo>
                  <a:pt x="426874" y="265892"/>
                </a:lnTo>
                <a:lnTo>
                  <a:pt x="432587" y="216293"/>
                </a:lnTo>
                <a:lnTo>
                  <a:pt x="426874" y="166699"/>
                </a:lnTo>
                <a:lnTo>
                  <a:pt x="410603" y="121172"/>
                </a:lnTo>
                <a:lnTo>
                  <a:pt x="385070" y="81012"/>
                </a:lnTo>
                <a:lnTo>
                  <a:pt x="351574" y="47517"/>
                </a:lnTo>
                <a:lnTo>
                  <a:pt x="311414" y="21984"/>
                </a:lnTo>
                <a:lnTo>
                  <a:pt x="265888" y="5712"/>
                </a:lnTo>
                <a:lnTo>
                  <a:pt x="216293" y="0"/>
                </a:lnTo>
                <a:close/>
              </a:path>
            </a:pathLst>
          </a:custGeom>
          <a:solidFill>
            <a:srgbClr val="FFCF00"/>
          </a:solidFill>
        </p:spPr>
        <p:txBody>
          <a:bodyPr wrap="square" lIns="0" tIns="0" rIns="0" bIns="0" rtlCol="0"/>
          <a:lstStyle/>
          <a:p>
            <a:endParaRPr sz="1278"/>
          </a:p>
        </p:txBody>
      </p:sp>
      <p:sp>
        <p:nvSpPr>
          <p:cNvPr id="30" name="object 30"/>
          <p:cNvSpPr/>
          <p:nvPr/>
        </p:nvSpPr>
        <p:spPr>
          <a:xfrm>
            <a:off x="6163116" y="2338803"/>
            <a:ext cx="40306" cy="48370"/>
          </a:xfrm>
          <a:custGeom>
            <a:avLst/>
            <a:gdLst/>
            <a:ahLst/>
            <a:cxnLst/>
            <a:rect l="l" t="t" r="r" b="b"/>
            <a:pathLst>
              <a:path w="44450" h="53339">
                <a:moveTo>
                  <a:pt x="22199" y="0"/>
                </a:moveTo>
                <a:lnTo>
                  <a:pt x="13560" y="2086"/>
                </a:lnTo>
                <a:lnTo>
                  <a:pt x="6503" y="7775"/>
                </a:lnTo>
                <a:lnTo>
                  <a:pt x="1745" y="16212"/>
                </a:lnTo>
                <a:lnTo>
                  <a:pt x="0" y="26542"/>
                </a:lnTo>
                <a:lnTo>
                  <a:pt x="1745" y="36873"/>
                </a:lnTo>
                <a:lnTo>
                  <a:pt x="6503" y="45310"/>
                </a:lnTo>
                <a:lnTo>
                  <a:pt x="13560" y="50999"/>
                </a:lnTo>
                <a:lnTo>
                  <a:pt x="22199" y="53085"/>
                </a:lnTo>
                <a:lnTo>
                  <a:pt x="30853" y="50999"/>
                </a:lnTo>
                <a:lnTo>
                  <a:pt x="37917" y="45310"/>
                </a:lnTo>
                <a:lnTo>
                  <a:pt x="42678" y="36873"/>
                </a:lnTo>
                <a:lnTo>
                  <a:pt x="44424" y="26542"/>
                </a:lnTo>
                <a:lnTo>
                  <a:pt x="42678" y="16212"/>
                </a:lnTo>
                <a:lnTo>
                  <a:pt x="37917" y="7775"/>
                </a:lnTo>
                <a:lnTo>
                  <a:pt x="30853" y="2086"/>
                </a:lnTo>
                <a:lnTo>
                  <a:pt x="22199" y="0"/>
                </a:lnTo>
                <a:close/>
              </a:path>
            </a:pathLst>
          </a:custGeom>
          <a:solidFill>
            <a:srgbClr val="572912"/>
          </a:solidFill>
        </p:spPr>
        <p:txBody>
          <a:bodyPr wrap="square" lIns="0" tIns="0" rIns="0" bIns="0" rtlCol="0"/>
          <a:lstStyle/>
          <a:p>
            <a:endParaRPr sz="1278"/>
          </a:p>
        </p:txBody>
      </p:sp>
      <p:sp>
        <p:nvSpPr>
          <p:cNvPr id="31" name="object 31"/>
          <p:cNvSpPr/>
          <p:nvPr/>
        </p:nvSpPr>
        <p:spPr>
          <a:xfrm>
            <a:off x="6317346" y="2350745"/>
            <a:ext cx="54127" cy="36852"/>
          </a:xfrm>
          <a:custGeom>
            <a:avLst/>
            <a:gdLst/>
            <a:ahLst/>
            <a:cxnLst/>
            <a:rect l="l" t="t" r="r" b="b"/>
            <a:pathLst>
              <a:path w="59689" h="40639">
                <a:moveTo>
                  <a:pt x="59361" y="31827"/>
                </a:moveTo>
                <a:lnTo>
                  <a:pt x="23496" y="31827"/>
                </a:lnTo>
                <a:lnTo>
                  <a:pt x="35160" y="32180"/>
                </a:lnTo>
                <a:lnTo>
                  <a:pt x="46888" y="38265"/>
                </a:lnTo>
                <a:lnTo>
                  <a:pt x="48247" y="39509"/>
                </a:lnTo>
                <a:lnTo>
                  <a:pt x="49949" y="40119"/>
                </a:lnTo>
                <a:lnTo>
                  <a:pt x="53555" y="40119"/>
                </a:lnTo>
                <a:lnTo>
                  <a:pt x="55460" y="39357"/>
                </a:lnTo>
                <a:lnTo>
                  <a:pt x="59486" y="34988"/>
                </a:lnTo>
                <a:lnTo>
                  <a:pt x="59361" y="31827"/>
                </a:lnTo>
                <a:close/>
              </a:path>
              <a:path w="59689" h="40639">
                <a:moveTo>
                  <a:pt x="52539" y="0"/>
                </a:moveTo>
                <a:lnTo>
                  <a:pt x="11468" y="14099"/>
                </a:lnTo>
                <a:lnTo>
                  <a:pt x="0" y="28016"/>
                </a:lnTo>
                <a:lnTo>
                  <a:pt x="279" y="31521"/>
                </a:lnTo>
                <a:lnTo>
                  <a:pt x="4533" y="36271"/>
                </a:lnTo>
                <a:lnTo>
                  <a:pt x="7988" y="36931"/>
                </a:lnTo>
                <a:lnTo>
                  <a:pt x="10820" y="35496"/>
                </a:lnTo>
                <a:lnTo>
                  <a:pt x="14511" y="34002"/>
                </a:lnTo>
                <a:lnTo>
                  <a:pt x="23496" y="31827"/>
                </a:lnTo>
                <a:lnTo>
                  <a:pt x="59361" y="31827"/>
                </a:lnTo>
                <a:lnTo>
                  <a:pt x="59308" y="30518"/>
                </a:lnTo>
                <a:lnTo>
                  <a:pt x="32270" y="17487"/>
                </a:lnTo>
                <a:lnTo>
                  <a:pt x="38341" y="14871"/>
                </a:lnTo>
                <a:lnTo>
                  <a:pt x="44983" y="13601"/>
                </a:lnTo>
                <a:lnTo>
                  <a:pt x="56236" y="13601"/>
                </a:lnTo>
                <a:lnTo>
                  <a:pt x="58800" y="11417"/>
                </a:lnTo>
                <a:lnTo>
                  <a:pt x="59347" y="3644"/>
                </a:lnTo>
                <a:lnTo>
                  <a:pt x="56426" y="266"/>
                </a:lnTo>
                <a:lnTo>
                  <a:pt x="52539" y="0"/>
                </a:lnTo>
                <a:close/>
              </a:path>
              <a:path w="59689" h="40639">
                <a:moveTo>
                  <a:pt x="56236" y="13601"/>
                </a:moveTo>
                <a:lnTo>
                  <a:pt x="44983" y="13601"/>
                </a:lnTo>
                <a:lnTo>
                  <a:pt x="55371" y="14338"/>
                </a:lnTo>
                <a:lnTo>
                  <a:pt x="56236" y="13601"/>
                </a:lnTo>
                <a:close/>
              </a:path>
            </a:pathLst>
          </a:custGeom>
          <a:solidFill>
            <a:srgbClr val="572912"/>
          </a:solidFill>
        </p:spPr>
        <p:txBody>
          <a:bodyPr wrap="square" lIns="0" tIns="0" rIns="0" bIns="0" rtlCol="0"/>
          <a:lstStyle/>
          <a:p>
            <a:endParaRPr sz="1278"/>
          </a:p>
        </p:txBody>
      </p:sp>
      <p:sp>
        <p:nvSpPr>
          <p:cNvPr id="32" name="object 32"/>
          <p:cNvSpPr/>
          <p:nvPr/>
        </p:nvSpPr>
        <p:spPr>
          <a:xfrm>
            <a:off x="6216636" y="2417761"/>
            <a:ext cx="159939" cy="108656"/>
          </a:xfrm>
          <a:prstGeom prst="rect">
            <a:avLst/>
          </a:prstGeom>
          <a:blipFill>
            <a:blip r:embed="rId4" cstate="print"/>
            <a:stretch>
              <a:fillRect/>
            </a:stretch>
          </a:blipFill>
        </p:spPr>
        <p:txBody>
          <a:bodyPr wrap="square" lIns="0" tIns="0" rIns="0" bIns="0" rtlCol="0"/>
          <a:lstStyle/>
          <a:p>
            <a:endParaRPr sz="1278"/>
          </a:p>
        </p:txBody>
      </p:sp>
      <p:sp>
        <p:nvSpPr>
          <p:cNvPr id="36" name="object 36"/>
          <p:cNvSpPr/>
          <p:nvPr/>
        </p:nvSpPr>
        <p:spPr>
          <a:xfrm>
            <a:off x="6816224" y="1162067"/>
            <a:ext cx="734744" cy="515358"/>
          </a:xfrm>
          <a:custGeom>
            <a:avLst/>
            <a:gdLst/>
            <a:ahLst/>
            <a:cxnLst/>
            <a:rect l="l" t="t" r="r" b="b"/>
            <a:pathLst>
              <a:path w="810259" h="568325">
                <a:moveTo>
                  <a:pt x="493581" y="471030"/>
                </a:moveTo>
                <a:lnTo>
                  <a:pt x="311467" y="471030"/>
                </a:lnTo>
                <a:lnTo>
                  <a:pt x="410006" y="568261"/>
                </a:lnTo>
                <a:lnTo>
                  <a:pt x="493581" y="471030"/>
                </a:lnTo>
                <a:close/>
              </a:path>
              <a:path w="810259" h="568325">
                <a:moveTo>
                  <a:pt x="727240" y="0"/>
                </a:moveTo>
                <a:lnTo>
                  <a:pt x="76136" y="35928"/>
                </a:lnTo>
                <a:lnTo>
                  <a:pt x="22075" y="61909"/>
                </a:lnTo>
                <a:lnTo>
                  <a:pt x="0" y="116903"/>
                </a:lnTo>
                <a:lnTo>
                  <a:pt x="1536" y="417131"/>
                </a:lnTo>
                <a:lnTo>
                  <a:pt x="7676" y="445197"/>
                </a:lnTo>
                <a:lnTo>
                  <a:pt x="24155" y="466772"/>
                </a:lnTo>
                <a:lnTo>
                  <a:pt x="48549" y="480217"/>
                </a:lnTo>
                <a:lnTo>
                  <a:pt x="78435" y="483895"/>
                </a:lnTo>
                <a:lnTo>
                  <a:pt x="311467" y="471030"/>
                </a:lnTo>
                <a:lnTo>
                  <a:pt x="493581" y="471030"/>
                </a:lnTo>
                <a:lnTo>
                  <a:pt x="502653" y="460476"/>
                </a:lnTo>
                <a:lnTo>
                  <a:pt x="729538" y="447954"/>
                </a:lnTo>
                <a:lnTo>
                  <a:pt x="760074" y="440949"/>
                </a:lnTo>
                <a:lnTo>
                  <a:pt x="785866" y="424740"/>
                </a:lnTo>
                <a:lnTo>
                  <a:pt x="803662" y="401275"/>
                </a:lnTo>
                <a:lnTo>
                  <a:pt x="810209" y="372503"/>
                </a:lnTo>
                <a:lnTo>
                  <a:pt x="808672" y="72275"/>
                </a:lnTo>
                <a:lnTo>
                  <a:pt x="801824" y="43348"/>
                </a:lnTo>
                <a:lnTo>
                  <a:pt x="783786" y="19878"/>
                </a:lnTo>
                <a:lnTo>
                  <a:pt x="757834" y="4538"/>
                </a:lnTo>
                <a:lnTo>
                  <a:pt x="727240" y="0"/>
                </a:lnTo>
                <a:close/>
              </a:path>
            </a:pathLst>
          </a:custGeom>
          <a:solidFill>
            <a:srgbClr val="538C2B"/>
          </a:solidFill>
        </p:spPr>
        <p:txBody>
          <a:bodyPr wrap="square" lIns="0" tIns="0" rIns="0" bIns="0" rtlCol="0"/>
          <a:lstStyle/>
          <a:p>
            <a:endParaRPr sz="1278"/>
          </a:p>
        </p:txBody>
      </p:sp>
      <p:sp>
        <p:nvSpPr>
          <p:cNvPr id="37" name="object 37"/>
          <p:cNvSpPr/>
          <p:nvPr/>
        </p:nvSpPr>
        <p:spPr>
          <a:xfrm>
            <a:off x="6919346" y="1304170"/>
            <a:ext cx="181981" cy="176592"/>
          </a:xfrm>
          <a:prstGeom prst="rect">
            <a:avLst/>
          </a:prstGeom>
          <a:blipFill>
            <a:blip r:embed="rId5" cstate="print"/>
            <a:stretch>
              <a:fillRect/>
            </a:stretch>
          </a:blipFill>
        </p:spPr>
        <p:txBody>
          <a:bodyPr wrap="square" lIns="0" tIns="0" rIns="0" bIns="0" rtlCol="0"/>
          <a:lstStyle/>
          <a:p>
            <a:endParaRPr sz="1278"/>
          </a:p>
        </p:txBody>
      </p:sp>
      <p:sp>
        <p:nvSpPr>
          <p:cNvPr id="38" name="object 38"/>
          <p:cNvSpPr/>
          <p:nvPr/>
        </p:nvSpPr>
        <p:spPr>
          <a:xfrm>
            <a:off x="7120448" y="1279873"/>
            <a:ext cx="125367" cy="205671"/>
          </a:xfrm>
          <a:prstGeom prst="rect">
            <a:avLst/>
          </a:prstGeom>
          <a:blipFill>
            <a:blip r:embed="rId6" cstate="print"/>
            <a:stretch>
              <a:fillRect/>
            </a:stretch>
          </a:blipFill>
        </p:spPr>
        <p:txBody>
          <a:bodyPr wrap="square" lIns="0" tIns="0" rIns="0" bIns="0" rtlCol="0"/>
          <a:lstStyle/>
          <a:p>
            <a:endParaRPr sz="1278"/>
          </a:p>
        </p:txBody>
      </p:sp>
      <p:sp>
        <p:nvSpPr>
          <p:cNvPr id="39" name="object 39"/>
          <p:cNvSpPr/>
          <p:nvPr/>
        </p:nvSpPr>
        <p:spPr>
          <a:xfrm>
            <a:off x="7268581" y="1279632"/>
            <a:ext cx="174667" cy="117144"/>
          </a:xfrm>
          <a:prstGeom prst="rect">
            <a:avLst/>
          </a:prstGeom>
          <a:blipFill>
            <a:blip r:embed="rId7" cstate="print"/>
            <a:stretch>
              <a:fillRect/>
            </a:stretch>
          </a:blipFill>
        </p:spPr>
        <p:txBody>
          <a:bodyPr wrap="square" lIns="0" tIns="0" rIns="0" bIns="0" rtlCol="0"/>
          <a:lstStyle/>
          <a:p>
            <a:endParaRPr sz="1278"/>
          </a:p>
        </p:txBody>
      </p:sp>
      <p:sp>
        <p:nvSpPr>
          <p:cNvPr id="41" name="object 342">
            <a:extLst>
              <a:ext uri="{FF2B5EF4-FFF2-40B4-BE49-F238E27FC236}">
                <a16:creationId xmlns:a16="http://schemas.microsoft.com/office/drawing/2014/main" id="{17A21212-86E8-41BD-B3AE-753B20ECC8FA}"/>
              </a:ext>
            </a:extLst>
          </p:cNvPr>
          <p:cNvSpPr txBox="1">
            <a:spLocks/>
          </p:cNvSpPr>
          <p:nvPr/>
        </p:nvSpPr>
        <p:spPr>
          <a:xfrm>
            <a:off x="5041701" y="3222343"/>
            <a:ext cx="2887109" cy="622189"/>
          </a:xfrm>
          <a:prstGeom prst="rect">
            <a:avLst/>
          </a:prstGeom>
        </p:spPr>
        <p:txBody>
          <a:bodyPr vert="horz" wrap="square" lIns="0" tIns="12668"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430">
              <a:spcBef>
                <a:spcPts val="100"/>
              </a:spcBef>
            </a:pPr>
            <a:r>
              <a:rPr lang="nl-BE" b="1" dirty="0" err="1">
                <a:solidFill>
                  <a:srgbClr val="FFFFFF"/>
                </a:solidFill>
                <a:latin typeface="BelfiusAlternative Bold"/>
                <a:cs typeface="Arial"/>
              </a:rPr>
              <a:t>Participer</a:t>
            </a:r>
            <a:endParaRPr lang="nl-NL" dirty="0" err="1"/>
          </a:p>
        </p:txBody>
      </p:sp>
    </p:spTree>
    <p:extLst>
      <p:ext uri="{BB962C8B-B14F-4D97-AF65-F5344CB8AC3E}">
        <p14:creationId xmlns:p14="http://schemas.microsoft.com/office/powerpoint/2010/main" val="403047364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0B11416-62DE-5046-B63E-E8E1D5817D0E}"/>
              </a:ext>
            </a:extLst>
          </p:cNvPr>
          <p:cNvPicPr>
            <a:picLocks noGrp="1" noChangeAspect="1"/>
          </p:cNvPicPr>
          <p:nvPr>
            <p:ph type="pic" idx="13"/>
          </p:nvPr>
        </p:nvPicPr>
        <p:blipFill>
          <a:blip r:embed="rId3"/>
          <a:srcRect/>
          <a:stretch>
            <a:fillRect/>
          </a:stretch>
        </p:blipFill>
        <p:spPr/>
      </p:pic>
      <p:sp>
        <p:nvSpPr>
          <p:cNvPr id="4" name="Text Placeholder 3">
            <a:extLst>
              <a:ext uri="{FF2B5EF4-FFF2-40B4-BE49-F238E27FC236}">
                <a16:creationId xmlns:a16="http://schemas.microsoft.com/office/drawing/2014/main" id="{CF7D9722-3B8B-A641-9AC8-68C2F5DA76A5}"/>
              </a:ext>
            </a:extLst>
          </p:cNvPr>
          <p:cNvSpPr>
            <a:spLocks noGrp="1"/>
          </p:cNvSpPr>
          <p:nvPr>
            <p:ph type="body" sz="half" idx="2"/>
          </p:nvPr>
        </p:nvSpPr>
        <p:spPr>
          <a:xfrm>
            <a:off x="812466" y="1958222"/>
            <a:ext cx="3973921" cy="4808968"/>
          </a:xfrm>
        </p:spPr>
        <p:txBody>
          <a:bodyPr lIns="91440" tIns="45720" rIns="91440" bIns="45720" anchor="t">
            <a:normAutofit/>
          </a:bodyPr>
          <a:lstStyle/>
          <a:p>
            <a:pPr>
              <a:lnSpc>
                <a:spcPct val="100000"/>
              </a:lnSpc>
            </a:pPr>
            <a:r>
              <a:rPr lang="en-US" b="0" dirty="0">
                <a:latin typeface="BelfiusNormal"/>
              </a:rPr>
              <a:t>Les parents </a:t>
            </a:r>
            <a:r>
              <a:rPr lang="en-US" b="0" dirty="0" err="1">
                <a:latin typeface="BelfiusNormal"/>
              </a:rPr>
              <a:t>reçoivent</a:t>
            </a:r>
            <a:r>
              <a:rPr lang="en-US" b="0" dirty="0">
                <a:latin typeface="BelfiusNormal"/>
              </a:rPr>
              <a:t> </a:t>
            </a:r>
            <a:r>
              <a:rPr lang="en-US" b="0" dirty="0" err="1">
                <a:latin typeface="BelfiusNormal"/>
              </a:rPr>
              <a:t>une</a:t>
            </a:r>
            <a:r>
              <a:rPr lang="en-US" b="0" dirty="0">
                <a:latin typeface="BelfiusNormal"/>
              </a:rPr>
              <a:t> </a:t>
            </a:r>
            <a:r>
              <a:rPr lang="en-US" b="0" dirty="0" err="1">
                <a:latin typeface="BelfiusNormal"/>
              </a:rPr>
              <a:t>lettre</a:t>
            </a:r>
            <a:r>
              <a:rPr lang="en-US" b="0" dirty="0">
                <a:latin typeface="BelfiusNormal"/>
              </a:rPr>
              <a:t> de </a:t>
            </a:r>
            <a:r>
              <a:rPr lang="en-US" b="0" dirty="0" err="1">
                <a:latin typeface="BelfiusNormal"/>
              </a:rPr>
              <a:t>l'école</a:t>
            </a:r>
            <a:r>
              <a:rPr lang="en-US" b="0" dirty="0">
                <a:latin typeface="BelfiusNormal"/>
              </a:rPr>
              <a:t> avec un code, </a:t>
            </a:r>
            <a:r>
              <a:rPr lang="en-US" b="0" dirty="0" err="1">
                <a:latin typeface="BelfiusNormal"/>
              </a:rPr>
              <a:t>une</a:t>
            </a:r>
            <a:r>
              <a:rPr lang="en-US" b="0" dirty="0">
                <a:latin typeface="BelfiusNormal"/>
              </a:rPr>
              <a:t> carte de </a:t>
            </a:r>
            <a:r>
              <a:rPr lang="en-US" b="0" dirty="0" err="1">
                <a:latin typeface="BelfiusNormal"/>
              </a:rPr>
              <a:t>paiement</a:t>
            </a:r>
            <a:r>
              <a:rPr lang="en-US" b="0" dirty="0">
                <a:latin typeface="BelfiusNormal"/>
              </a:rPr>
              <a:t> et un tag.</a:t>
            </a:r>
            <a:endParaRPr lang="nl-NL" b="0" dirty="0">
              <a:latin typeface="BelfiusNormal"/>
            </a:endParaRPr>
          </a:p>
        </p:txBody>
      </p:sp>
      <p:sp>
        <p:nvSpPr>
          <p:cNvPr id="12" name="Oval 11">
            <a:extLst>
              <a:ext uri="{FF2B5EF4-FFF2-40B4-BE49-F238E27FC236}">
                <a16:creationId xmlns:a16="http://schemas.microsoft.com/office/drawing/2014/main" id="{3FA19CD0-CAEE-2F4D-A061-65BB26C5078F}"/>
              </a:ext>
            </a:extLst>
          </p:cNvPr>
          <p:cNvSpPr/>
          <p:nvPr/>
        </p:nvSpPr>
        <p:spPr>
          <a:xfrm>
            <a:off x="556204" y="606426"/>
            <a:ext cx="1088523" cy="1083667"/>
          </a:xfrm>
          <a:prstGeom prst="ellips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86242E4-2B9A-FE46-ADE6-3EC640E6942E}"/>
              </a:ext>
            </a:extLst>
          </p:cNvPr>
          <p:cNvSpPr>
            <a:spLocks noGrp="1"/>
          </p:cNvSpPr>
          <p:nvPr>
            <p:ph type="title"/>
          </p:nvPr>
        </p:nvSpPr>
        <p:spPr>
          <a:xfrm>
            <a:off x="812466" y="793211"/>
            <a:ext cx="576001" cy="576001"/>
          </a:xfrm>
        </p:spPr>
        <p:txBody>
          <a:bodyPr>
            <a:noAutofit/>
          </a:bodyPr>
          <a:lstStyle/>
          <a:p>
            <a:pPr algn="ctr"/>
            <a:r>
              <a:rPr lang="en-US" sz="4800" dirty="0">
                <a:solidFill>
                  <a:schemeClr val="bg1"/>
                </a:solidFill>
              </a:rPr>
              <a:t>1</a:t>
            </a:r>
          </a:p>
        </p:txBody>
      </p:sp>
    </p:spTree>
    <p:extLst>
      <p:ext uri="{BB962C8B-B14F-4D97-AF65-F5344CB8AC3E}">
        <p14:creationId xmlns:p14="http://schemas.microsoft.com/office/powerpoint/2010/main" val="812116519"/>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EE5CF97-08E9-6742-A1BA-8C525C2DC3E2}"/>
              </a:ext>
            </a:extLst>
          </p:cNvPr>
          <p:cNvPicPr>
            <a:picLocks noGrp="1" noChangeAspect="1"/>
          </p:cNvPicPr>
          <p:nvPr>
            <p:ph type="pic" idx="13"/>
          </p:nvPr>
        </p:nvPicPr>
        <p:blipFill>
          <a:blip r:embed="rId2"/>
          <a:srcRect t="556" b="556"/>
          <a:stretch>
            <a:fillRect/>
          </a:stretch>
        </p:blipFill>
        <p:spPr/>
      </p:pic>
      <p:sp>
        <p:nvSpPr>
          <p:cNvPr id="7" name="Oval 11">
            <a:extLst>
              <a:ext uri="{FF2B5EF4-FFF2-40B4-BE49-F238E27FC236}">
                <a16:creationId xmlns:a16="http://schemas.microsoft.com/office/drawing/2014/main" id="{6653283D-8A3E-4373-B4E1-0806D1922B29}"/>
              </a:ext>
            </a:extLst>
          </p:cNvPr>
          <p:cNvSpPr/>
          <p:nvPr/>
        </p:nvSpPr>
        <p:spPr>
          <a:xfrm>
            <a:off x="8401938" y="368306"/>
            <a:ext cx="1088523" cy="1083667"/>
          </a:xfrm>
          <a:prstGeom prst="ellips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888961E7-7BD1-5246-B80D-01145556230A}"/>
              </a:ext>
            </a:extLst>
          </p:cNvPr>
          <p:cNvSpPr>
            <a:spLocks noGrp="1"/>
          </p:cNvSpPr>
          <p:nvPr>
            <p:ph type="body" sz="half" idx="2"/>
          </p:nvPr>
        </p:nvSpPr>
        <p:spPr>
          <a:xfrm>
            <a:off x="8446164" y="1631577"/>
            <a:ext cx="3597447" cy="4601224"/>
          </a:xfrm>
        </p:spPr>
        <p:txBody>
          <a:bodyPr lIns="91440" tIns="45720" rIns="91440" bIns="45720" anchor="t">
            <a:normAutofit/>
          </a:bodyPr>
          <a:lstStyle/>
          <a:p>
            <a:pPr>
              <a:lnSpc>
                <a:spcPct val="100000"/>
              </a:lnSpc>
            </a:pPr>
            <a:r>
              <a:rPr lang="en-US" b="0" dirty="0">
                <a:latin typeface="BelfiusNormal"/>
              </a:rPr>
              <a:t>Les parents </a:t>
            </a:r>
            <a:r>
              <a:rPr lang="en-US" b="0" dirty="0" err="1">
                <a:latin typeface="BelfiusNormal"/>
              </a:rPr>
              <a:t>inscrivent</a:t>
            </a:r>
            <a:r>
              <a:rPr lang="en-US" b="0" dirty="0">
                <a:latin typeface="BelfiusNormal"/>
              </a:rPr>
              <a:t> </a:t>
            </a:r>
            <a:r>
              <a:rPr lang="en-US" b="0" dirty="0" err="1">
                <a:latin typeface="BelfiusNormal"/>
              </a:rPr>
              <a:t>leur</a:t>
            </a:r>
            <a:r>
              <a:rPr lang="en-US" b="0" dirty="0">
                <a:latin typeface="BelfiusNormal"/>
              </a:rPr>
              <a:t>(s) enfant(s) </a:t>
            </a:r>
            <a:r>
              <a:rPr lang="en-US" b="0" dirty="0" err="1">
                <a:latin typeface="BelfiusNormal"/>
              </a:rPr>
              <a:t>en</a:t>
            </a:r>
            <a:r>
              <a:rPr lang="en-US" b="0" dirty="0">
                <a:latin typeface="BelfiusNormal"/>
              </a:rPr>
              <a:t> </a:t>
            </a:r>
            <a:r>
              <a:rPr lang="en-US" b="0" dirty="0" err="1">
                <a:latin typeface="BelfiusNormal"/>
              </a:rPr>
              <a:t>ligne</a:t>
            </a:r>
            <a:r>
              <a:rPr lang="en-US" b="0" dirty="0">
                <a:latin typeface="BelfiusNormal"/>
              </a:rPr>
              <a:t>.</a:t>
            </a:r>
            <a:endParaRPr lang="nl-NL" b="0" dirty="0">
              <a:latin typeface="BelfiusNormal"/>
            </a:endParaRPr>
          </a:p>
        </p:txBody>
      </p:sp>
      <p:sp>
        <p:nvSpPr>
          <p:cNvPr id="10" name="Title 2">
            <a:extLst>
              <a:ext uri="{FF2B5EF4-FFF2-40B4-BE49-F238E27FC236}">
                <a16:creationId xmlns:a16="http://schemas.microsoft.com/office/drawing/2014/main" id="{04D0F9D0-E337-ED46-923C-539CDA38B5AA}"/>
              </a:ext>
            </a:extLst>
          </p:cNvPr>
          <p:cNvSpPr txBox="1">
            <a:spLocks/>
          </p:cNvSpPr>
          <p:nvPr/>
        </p:nvSpPr>
        <p:spPr>
          <a:xfrm>
            <a:off x="8658200" y="686113"/>
            <a:ext cx="576001" cy="576001"/>
          </a:xfrm>
          <a:prstGeom prst="rect">
            <a:avLst/>
          </a:prstGeom>
        </p:spPr>
        <p:txBody>
          <a:bodyPr vert="horz" lIns="91440" tIns="45720" rIns="91440" bIns="45720" rtlCol="0" anchor="ctr">
            <a:noAutofit/>
          </a:bodyPr>
          <a:lstStyle>
            <a:lvl1pPr marL="7938" indent="0" algn="l" defTabSz="914400" rtl="0" eaLnBrk="1" latinLnBrk="0" hangingPunct="1">
              <a:lnSpc>
                <a:spcPct val="90000"/>
              </a:lnSpc>
              <a:spcBef>
                <a:spcPct val="0"/>
              </a:spcBef>
              <a:buNone/>
              <a:tabLst/>
              <a:defRPr sz="3600" b="1" i="0" kern="1200">
                <a:solidFill>
                  <a:schemeClr val="accent1"/>
                </a:solidFill>
                <a:latin typeface="BelfiusNormal" panose="02000803020000020004" pitchFamily="2" charset="77"/>
                <a:ea typeface="+mj-ea"/>
                <a:cs typeface="+mj-cs"/>
              </a:defRPr>
            </a:lvl1pPr>
          </a:lstStyle>
          <a:p>
            <a:pPr marL="7938"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elfiusNormal" panose="02000803020000020004" pitchFamily="2" charset="77"/>
                <a:ea typeface="+mj-ea"/>
                <a:cs typeface="+mj-cs"/>
              </a:rPr>
              <a:t>2</a:t>
            </a:r>
          </a:p>
        </p:txBody>
      </p:sp>
    </p:spTree>
    <p:extLst>
      <p:ext uri="{BB962C8B-B14F-4D97-AF65-F5344CB8AC3E}">
        <p14:creationId xmlns:p14="http://schemas.microsoft.com/office/powerpoint/2010/main" val="1409042099"/>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104CEA9-6612-2245-9DA5-B6D028FAB939}"/>
              </a:ext>
            </a:extLst>
          </p:cNvPr>
          <p:cNvPicPr>
            <a:picLocks noGrp="1" noChangeAspect="1"/>
          </p:cNvPicPr>
          <p:nvPr>
            <p:ph type="pic" idx="1"/>
          </p:nvPr>
        </p:nvPicPr>
        <p:blipFill>
          <a:blip r:embed="rId2"/>
          <a:srcRect/>
          <a:stretch>
            <a:fillRect/>
          </a:stretch>
        </p:blipFill>
        <p:spPr>
          <a:xfrm>
            <a:off x="-1" y="-61644"/>
            <a:ext cx="12191999" cy="6858000"/>
          </a:xfrm>
        </p:spPr>
      </p:pic>
      <p:sp>
        <p:nvSpPr>
          <p:cNvPr id="4" name="Text Placeholder 3">
            <a:extLst>
              <a:ext uri="{FF2B5EF4-FFF2-40B4-BE49-F238E27FC236}">
                <a16:creationId xmlns:a16="http://schemas.microsoft.com/office/drawing/2014/main" id="{1FB0EF89-9F89-954C-94F7-7AE81C1040AD}"/>
              </a:ext>
            </a:extLst>
          </p:cNvPr>
          <p:cNvSpPr>
            <a:spLocks noGrp="1"/>
          </p:cNvSpPr>
          <p:nvPr>
            <p:ph type="body" sz="half" idx="2"/>
          </p:nvPr>
        </p:nvSpPr>
        <p:spPr>
          <a:xfrm>
            <a:off x="719999" y="4584771"/>
            <a:ext cx="4044506" cy="2211585"/>
          </a:xfrm>
        </p:spPr>
        <p:txBody>
          <a:bodyPr lIns="91440" tIns="45720" rIns="91440" bIns="45720" anchor="t">
            <a:normAutofit/>
          </a:bodyPr>
          <a:lstStyle/>
          <a:p>
            <a:pPr>
              <a:lnSpc>
                <a:spcPct val="100000"/>
              </a:lnSpc>
            </a:pPr>
            <a:r>
              <a:rPr lang="en-US" dirty="0">
                <a:latin typeface="BelfiusNormal"/>
              </a:rPr>
              <a:t>Les enfants </a:t>
            </a:r>
            <a:r>
              <a:rPr lang="en-US" dirty="0" err="1">
                <a:latin typeface="BelfiusNormal"/>
              </a:rPr>
              <a:t>vont</a:t>
            </a:r>
            <a:r>
              <a:rPr lang="en-US" dirty="0">
                <a:latin typeface="BelfiusNormal"/>
              </a:rPr>
              <a:t> à </a:t>
            </a:r>
            <a:r>
              <a:rPr lang="en-US" dirty="0" err="1">
                <a:latin typeface="BelfiusNormal"/>
              </a:rPr>
              <a:t>l'école</a:t>
            </a:r>
            <a:r>
              <a:rPr lang="en-US" dirty="0">
                <a:latin typeface="BelfiusNormal"/>
              </a:rPr>
              <a:t> à pied </a:t>
            </a:r>
            <a:r>
              <a:rPr lang="en-US" dirty="0" err="1">
                <a:latin typeface="BelfiusNormal"/>
              </a:rPr>
              <a:t>ou</a:t>
            </a:r>
            <a:r>
              <a:rPr lang="en-US" dirty="0">
                <a:latin typeface="BelfiusNormal"/>
              </a:rPr>
              <a:t> à </a:t>
            </a:r>
            <a:r>
              <a:rPr lang="en-US" dirty="0" err="1">
                <a:latin typeface="BelfiusNormal"/>
              </a:rPr>
              <a:t>vélo</a:t>
            </a:r>
            <a:r>
              <a:rPr lang="en-US" dirty="0">
                <a:latin typeface="BelfiusNormal"/>
              </a:rPr>
              <a:t> et </a:t>
            </a:r>
            <a:r>
              <a:rPr lang="en-US" dirty="0" err="1">
                <a:latin typeface="BelfiusNormal"/>
              </a:rPr>
              <a:t>gagnent</a:t>
            </a:r>
            <a:r>
              <a:rPr lang="en-US" dirty="0">
                <a:latin typeface="BelfiusNormal"/>
              </a:rPr>
              <a:t> des points : </a:t>
            </a:r>
            <a:br>
              <a:rPr lang="en-US" dirty="0">
                <a:latin typeface="BelfiusNormal"/>
              </a:rPr>
            </a:br>
            <a:r>
              <a:rPr lang="en-US" dirty="0">
                <a:latin typeface="BelfiusNormal"/>
              </a:rPr>
              <a:t>les </a:t>
            </a:r>
            <a:r>
              <a:rPr lang="en-US" dirty="0" err="1">
                <a:latin typeface="BelfiusNormal"/>
              </a:rPr>
              <a:t>Bucks.</a:t>
            </a:r>
            <a:endParaRPr lang="nl-NL" dirty="0" err="1"/>
          </a:p>
        </p:txBody>
      </p:sp>
      <p:sp>
        <p:nvSpPr>
          <p:cNvPr id="7" name="Oval 11">
            <a:extLst>
              <a:ext uri="{FF2B5EF4-FFF2-40B4-BE49-F238E27FC236}">
                <a16:creationId xmlns:a16="http://schemas.microsoft.com/office/drawing/2014/main" id="{76A23927-3EF5-4C8D-8C49-C20609C9CD7E}"/>
              </a:ext>
            </a:extLst>
          </p:cNvPr>
          <p:cNvSpPr/>
          <p:nvPr/>
        </p:nvSpPr>
        <p:spPr>
          <a:xfrm>
            <a:off x="719999" y="3023498"/>
            <a:ext cx="1088523" cy="1083667"/>
          </a:xfrm>
          <a:prstGeom prst="ellips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A8EAC442-9C3C-409C-9B6B-EA9478742A69}"/>
              </a:ext>
            </a:extLst>
          </p:cNvPr>
          <p:cNvSpPr txBox="1">
            <a:spLocks/>
          </p:cNvSpPr>
          <p:nvPr/>
        </p:nvSpPr>
        <p:spPr>
          <a:xfrm>
            <a:off x="976261" y="3341305"/>
            <a:ext cx="576001" cy="576001"/>
          </a:xfrm>
          <a:prstGeom prst="rect">
            <a:avLst/>
          </a:prstGeom>
        </p:spPr>
        <p:txBody>
          <a:bodyPr vert="horz" lIns="91440" tIns="45720" rIns="91440" bIns="45720" rtlCol="0" anchor="ctr">
            <a:noAutofit/>
          </a:bodyPr>
          <a:lstStyle>
            <a:lvl1pPr marL="7938" indent="0" algn="l" defTabSz="914400" rtl="0" eaLnBrk="1" latinLnBrk="0" hangingPunct="1">
              <a:lnSpc>
                <a:spcPct val="90000"/>
              </a:lnSpc>
              <a:spcBef>
                <a:spcPct val="0"/>
              </a:spcBef>
              <a:buNone/>
              <a:tabLst/>
              <a:defRPr sz="3600" b="1" i="0" kern="1200">
                <a:solidFill>
                  <a:schemeClr val="accent1"/>
                </a:solidFill>
                <a:latin typeface="BelfiusNormal" panose="02000803020000020004" pitchFamily="2" charset="77"/>
                <a:ea typeface="+mj-ea"/>
                <a:cs typeface="+mj-cs"/>
              </a:defRPr>
            </a:lvl1pPr>
          </a:lstStyle>
          <a:p>
            <a:pPr marL="7938"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elfiusNormal" panose="02000803020000020004" pitchFamily="2" charset="77"/>
                <a:ea typeface="+mj-ea"/>
                <a:cs typeface="+mj-cs"/>
              </a:rPr>
              <a:t>3</a:t>
            </a:r>
          </a:p>
        </p:txBody>
      </p:sp>
    </p:spTree>
    <p:extLst>
      <p:ext uri="{BB962C8B-B14F-4D97-AF65-F5344CB8AC3E}">
        <p14:creationId xmlns:p14="http://schemas.microsoft.com/office/powerpoint/2010/main" val="187032488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2A87DEC-29D0-5A4F-B2CC-1A2E17A7FFF6}"/>
              </a:ext>
            </a:extLst>
          </p:cNvPr>
          <p:cNvPicPr>
            <a:picLocks noGrp="1" noChangeAspect="1"/>
          </p:cNvPicPr>
          <p:nvPr>
            <p:ph type="pic" idx="13"/>
          </p:nvPr>
        </p:nvPicPr>
        <p:blipFill>
          <a:blip r:embed="rId3"/>
          <a:srcRect t="556" b="556"/>
          <a:stretch>
            <a:fillRect/>
          </a:stretch>
        </p:blipFill>
        <p:spPr>
          <a:xfrm>
            <a:off x="0" y="15240"/>
            <a:ext cx="12191999" cy="6781800"/>
          </a:xfrm>
        </p:spPr>
      </p:pic>
      <p:sp>
        <p:nvSpPr>
          <p:cNvPr id="4" name="Text Placeholder 3">
            <a:extLst>
              <a:ext uri="{FF2B5EF4-FFF2-40B4-BE49-F238E27FC236}">
                <a16:creationId xmlns:a16="http://schemas.microsoft.com/office/drawing/2014/main" id="{65B8854D-F089-284F-93AE-10950B41FAD6}"/>
              </a:ext>
            </a:extLst>
          </p:cNvPr>
          <p:cNvSpPr>
            <a:spLocks noGrp="1"/>
          </p:cNvSpPr>
          <p:nvPr>
            <p:ph type="body" sz="half" idx="2"/>
          </p:nvPr>
        </p:nvSpPr>
        <p:spPr>
          <a:xfrm>
            <a:off x="719999" y="4171308"/>
            <a:ext cx="3973921" cy="2386246"/>
          </a:xfrm>
        </p:spPr>
        <p:txBody>
          <a:bodyPr lIns="91440" tIns="45720" rIns="91440" bIns="45720" anchor="t">
            <a:normAutofit/>
          </a:bodyPr>
          <a:lstStyle/>
          <a:p>
            <a:pPr>
              <a:lnSpc>
                <a:spcPct val="100000"/>
              </a:lnSpc>
            </a:pPr>
            <a:r>
              <a:rPr lang="en-US" dirty="0">
                <a:latin typeface="BelfiusNormal"/>
              </a:rPr>
              <a:t>Les enfants </a:t>
            </a:r>
            <a:r>
              <a:rPr lang="en-US" dirty="0" err="1">
                <a:solidFill>
                  <a:srgbClr val="51596F"/>
                </a:solidFill>
                <a:latin typeface="BelfiusNormal"/>
              </a:rPr>
              <a:t>peuvent</a:t>
            </a:r>
            <a:r>
              <a:rPr lang="en-US" dirty="0">
                <a:latin typeface="BelfiusNormal"/>
              </a:rPr>
              <a:t> </a:t>
            </a:r>
            <a:r>
              <a:rPr lang="en-US" dirty="0" err="1">
                <a:latin typeface="BelfiusNormal"/>
              </a:rPr>
              <a:t>dépenser</a:t>
            </a:r>
            <a:r>
              <a:rPr lang="en-US" dirty="0">
                <a:latin typeface="BelfiusNormal"/>
              </a:rPr>
              <a:t> les Bucks </a:t>
            </a:r>
            <a:r>
              <a:rPr lang="en-US" dirty="0" err="1">
                <a:latin typeface="BelfiusNormal"/>
              </a:rPr>
              <a:t>obtenus</a:t>
            </a:r>
            <a:r>
              <a:rPr lang="en-US" dirty="0">
                <a:latin typeface="BelfiusNormal"/>
              </a:rPr>
              <a:t> chez des </a:t>
            </a:r>
            <a:r>
              <a:rPr lang="en-US" dirty="0" err="1">
                <a:latin typeface="BelfiusNormal"/>
              </a:rPr>
              <a:t>commerçants</a:t>
            </a:r>
            <a:r>
              <a:rPr lang="en-US" dirty="0">
                <a:latin typeface="BelfiusNormal"/>
              </a:rPr>
              <a:t> </a:t>
            </a:r>
            <a:r>
              <a:rPr lang="en-US" dirty="0" err="1">
                <a:latin typeface="BelfiusNormal"/>
              </a:rPr>
              <a:t>locaux</a:t>
            </a:r>
            <a:r>
              <a:rPr lang="en-US" dirty="0">
                <a:latin typeface="BelfiusNormal"/>
              </a:rPr>
              <a:t> </a:t>
            </a:r>
            <a:r>
              <a:rPr lang="en-US" dirty="0" err="1">
                <a:latin typeface="BelfiusNormal"/>
              </a:rPr>
              <a:t>ou</a:t>
            </a:r>
            <a:r>
              <a:rPr lang="en-US" dirty="0">
                <a:latin typeface="BelfiusNormal"/>
              </a:rPr>
              <a:t> au sein de services publics. </a:t>
            </a:r>
            <a:r>
              <a:rPr lang="en-US" dirty="0" err="1">
                <a:latin typeface="BelfiusNormal"/>
              </a:rPr>
              <a:t>Ils</a:t>
            </a:r>
            <a:r>
              <a:rPr lang="en-US" dirty="0">
                <a:latin typeface="BelfiusNormal"/>
              </a:rPr>
              <a:t> </a:t>
            </a:r>
            <a:r>
              <a:rPr lang="en-US" dirty="0" err="1">
                <a:latin typeface="BelfiusNormal"/>
              </a:rPr>
              <a:t>peuvent</a:t>
            </a:r>
            <a:r>
              <a:rPr lang="en-US" dirty="0">
                <a:latin typeface="BelfiusNormal"/>
              </a:rPr>
              <a:t> </a:t>
            </a:r>
            <a:r>
              <a:rPr lang="en-US" dirty="0" err="1">
                <a:latin typeface="BelfiusNormal"/>
              </a:rPr>
              <a:t>aussi</a:t>
            </a:r>
            <a:r>
              <a:rPr lang="en-US" dirty="0">
                <a:latin typeface="BelfiusNormal"/>
              </a:rPr>
              <a:t> </a:t>
            </a:r>
            <a:r>
              <a:rPr lang="en-US" dirty="0" err="1">
                <a:latin typeface="BelfiusNormal"/>
              </a:rPr>
              <a:t>participer</a:t>
            </a:r>
            <a:r>
              <a:rPr lang="en-US" dirty="0">
                <a:latin typeface="BelfiusNormal"/>
              </a:rPr>
              <a:t> </a:t>
            </a:r>
            <a:r>
              <a:rPr lang="en-US" dirty="0" err="1">
                <a:latin typeface="BelfiusNormal"/>
              </a:rPr>
              <a:t>à</a:t>
            </a:r>
            <a:r>
              <a:rPr lang="en-US" dirty="0">
                <a:latin typeface="BelfiusNormal"/>
              </a:rPr>
              <a:t> un </a:t>
            </a:r>
            <a:r>
              <a:rPr lang="en-US" dirty="0" err="1">
                <a:latin typeface="BelfiusNormal"/>
              </a:rPr>
              <a:t>projet</a:t>
            </a:r>
            <a:r>
              <a:rPr lang="en-US" dirty="0">
                <a:latin typeface="BelfiusNormal"/>
              </a:rPr>
              <a:t>.</a:t>
            </a:r>
            <a:endParaRPr lang="nl-NL" dirty="0"/>
          </a:p>
        </p:txBody>
      </p:sp>
      <p:sp>
        <p:nvSpPr>
          <p:cNvPr id="7" name="Oval 11">
            <a:extLst>
              <a:ext uri="{FF2B5EF4-FFF2-40B4-BE49-F238E27FC236}">
                <a16:creationId xmlns:a16="http://schemas.microsoft.com/office/drawing/2014/main" id="{ED998E7A-5B5F-4999-A5D2-461787B9BDE9}"/>
              </a:ext>
            </a:extLst>
          </p:cNvPr>
          <p:cNvSpPr/>
          <p:nvPr/>
        </p:nvSpPr>
        <p:spPr>
          <a:xfrm>
            <a:off x="719999" y="3023498"/>
            <a:ext cx="1088523" cy="1083667"/>
          </a:xfrm>
          <a:prstGeom prst="ellipse">
            <a:avLst/>
          </a:prstGeom>
          <a:gradFill>
            <a:gsLst>
              <a:gs pos="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85E42DC-874A-4CBD-B6C3-FA09756D2EE9}"/>
              </a:ext>
            </a:extLst>
          </p:cNvPr>
          <p:cNvSpPr txBox="1">
            <a:spLocks/>
          </p:cNvSpPr>
          <p:nvPr/>
        </p:nvSpPr>
        <p:spPr>
          <a:xfrm>
            <a:off x="976261" y="3341305"/>
            <a:ext cx="576001" cy="576001"/>
          </a:xfrm>
          <a:prstGeom prst="rect">
            <a:avLst/>
          </a:prstGeom>
        </p:spPr>
        <p:txBody>
          <a:bodyPr vert="horz" lIns="91440" tIns="45720" rIns="91440" bIns="45720" rtlCol="0" anchor="ctr">
            <a:noAutofit/>
          </a:bodyPr>
          <a:lstStyle>
            <a:lvl1pPr marL="7938" indent="0" algn="l" defTabSz="914400" rtl="0" eaLnBrk="1" latinLnBrk="0" hangingPunct="1">
              <a:lnSpc>
                <a:spcPct val="90000"/>
              </a:lnSpc>
              <a:spcBef>
                <a:spcPct val="0"/>
              </a:spcBef>
              <a:buNone/>
              <a:tabLst/>
              <a:defRPr sz="3600" b="1" i="0" kern="1200">
                <a:solidFill>
                  <a:schemeClr val="accent1"/>
                </a:solidFill>
                <a:latin typeface="BelfiusNormal" panose="02000803020000020004" pitchFamily="2" charset="77"/>
                <a:ea typeface="+mj-ea"/>
                <a:cs typeface="+mj-cs"/>
              </a:defRPr>
            </a:lvl1pPr>
          </a:lstStyle>
          <a:p>
            <a:pPr marL="7938"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elfiusNormal" panose="02000803020000020004" pitchFamily="2" charset="77"/>
                <a:ea typeface="+mj-ea"/>
                <a:cs typeface="+mj-cs"/>
              </a:rPr>
              <a:t>4</a:t>
            </a:r>
          </a:p>
        </p:txBody>
      </p:sp>
    </p:spTree>
    <p:extLst>
      <p:ext uri="{BB962C8B-B14F-4D97-AF65-F5344CB8AC3E}">
        <p14:creationId xmlns:p14="http://schemas.microsoft.com/office/powerpoint/2010/main" val="116921193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83A9104-9790-4145-8722-0DE48CB9B0AB}"/>
              </a:ext>
            </a:extLst>
          </p:cNvPr>
          <p:cNvSpPr>
            <a:spLocks noGrp="1"/>
          </p:cNvSpPr>
          <p:nvPr>
            <p:ph type="title"/>
          </p:nvPr>
        </p:nvSpPr>
        <p:spPr>
          <a:xfrm>
            <a:off x="-10032002" y="-5719090"/>
            <a:ext cx="10752001" cy="1325563"/>
          </a:xfrm>
        </p:spPr>
        <p:txBody>
          <a:bodyPr/>
          <a:lstStyle/>
          <a:p>
            <a:endParaRPr lang="fr-FR" dirty="0"/>
          </a:p>
        </p:txBody>
      </p:sp>
      <p:sp>
        <p:nvSpPr>
          <p:cNvPr id="4" name="Espace réservé du texte 3">
            <a:extLst>
              <a:ext uri="{FF2B5EF4-FFF2-40B4-BE49-F238E27FC236}">
                <a16:creationId xmlns:a16="http://schemas.microsoft.com/office/drawing/2014/main" id="{4A175611-CEB3-DB45-B581-503946CDA303}"/>
              </a:ext>
            </a:extLst>
          </p:cNvPr>
          <p:cNvSpPr>
            <a:spLocks noGrp="1"/>
          </p:cNvSpPr>
          <p:nvPr>
            <p:ph type="body" sz="half" idx="2"/>
          </p:nvPr>
        </p:nvSpPr>
        <p:spPr>
          <a:xfrm>
            <a:off x="-6642963" y="-5241017"/>
            <a:ext cx="3973921" cy="4808968"/>
          </a:xfrm>
        </p:spPr>
        <p:txBody>
          <a:bodyPr/>
          <a:lstStyle/>
          <a:p>
            <a:endParaRPr lang="fr-FR" dirty="0"/>
          </a:p>
        </p:txBody>
      </p:sp>
      <p:sp>
        <p:nvSpPr>
          <p:cNvPr id="5" name="ZoneTexte 4">
            <a:extLst>
              <a:ext uri="{FF2B5EF4-FFF2-40B4-BE49-F238E27FC236}">
                <a16:creationId xmlns:a16="http://schemas.microsoft.com/office/drawing/2014/main" id="{6A612FD0-F77D-AB40-9828-690C42CFAB0D}"/>
              </a:ext>
            </a:extLst>
          </p:cNvPr>
          <p:cNvSpPr txBox="1"/>
          <p:nvPr/>
        </p:nvSpPr>
        <p:spPr>
          <a:xfrm>
            <a:off x="2426565" y="134918"/>
            <a:ext cx="7338869" cy="1508105"/>
          </a:xfrm>
          <a:prstGeom prst="rect">
            <a:avLst/>
          </a:prstGeom>
          <a:noFill/>
        </p:spPr>
        <p:txBody>
          <a:bodyPr wrap="none" rtlCol="0">
            <a:spAutoFit/>
          </a:bodyPr>
          <a:lstStyle/>
          <a:p>
            <a:pPr algn="ctr"/>
            <a:r>
              <a:rPr lang="fr-BE" sz="3200" b="1" dirty="0">
                <a:solidFill>
                  <a:schemeClr val="accent3"/>
                </a:solidFill>
              </a:rPr>
              <a:t>BUCK-E PREND SOIN DE LA PLANÈTE </a:t>
            </a:r>
            <a:r>
              <a:rPr lang="fr-BE" sz="3200" b="1" dirty="0"/>
              <a:t>🌍 ✅</a:t>
            </a:r>
            <a:br>
              <a:rPr lang="fr-BE" sz="2000" b="1" dirty="0"/>
            </a:br>
            <a:br>
              <a:rPr lang="fr-BE" sz="2000" b="1" dirty="0"/>
            </a:br>
            <a:r>
              <a:rPr lang="fr-BE" sz="2000" b="1" dirty="0"/>
              <a:t> </a:t>
            </a:r>
            <a:r>
              <a:rPr lang="fr-BE" sz="2000" b="1" dirty="0">
                <a:hlinkClick r:id="rId2"/>
              </a:rPr>
              <a:t>#BUCKE</a:t>
            </a:r>
            <a:r>
              <a:rPr lang="fr-BE" sz="2000" b="1" dirty="0"/>
              <a:t> est un véritable héro : </a:t>
            </a:r>
            <a:br>
              <a:rPr lang="fr-BE" sz="2000" b="1" dirty="0"/>
            </a:br>
            <a:r>
              <a:rPr lang="fr-BE" sz="2000" b="1" dirty="0"/>
              <a:t>Nous avons évité plus de 351 tonnes d'émissions de CO2.🌬</a:t>
            </a:r>
            <a:endParaRPr lang="fr-FR" sz="2000" b="1" dirty="0"/>
          </a:p>
        </p:txBody>
      </p:sp>
      <p:pic>
        <p:nvPicPr>
          <p:cNvPr id="17" name="Image 16">
            <a:extLst>
              <a:ext uri="{FF2B5EF4-FFF2-40B4-BE49-F238E27FC236}">
                <a16:creationId xmlns:a16="http://schemas.microsoft.com/office/drawing/2014/main" id="{0DD528C8-6472-BF40-85A9-2DBD06C09226}"/>
              </a:ext>
            </a:extLst>
          </p:cNvPr>
          <p:cNvPicPr>
            <a:picLocks noChangeAspect="1"/>
          </p:cNvPicPr>
          <p:nvPr/>
        </p:nvPicPr>
        <p:blipFill>
          <a:blip r:embed="rId3"/>
          <a:srcRect/>
          <a:stretch/>
        </p:blipFill>
        <p:spPr>
          <a:xfrm>
            <a:off x="0" y="1948733"/>
            <a:ext cx="12191999" cy="4571619"/>
          </a:xfrm>
          <a:prstGeom prst="rect">
            <a:avLst/>
          </a:prstGeom>
        </p:spPr>
      </p:pic>
      <p:sp>
        <p:nvSpPr>
          <p:cNvPr id="23" name="Espace réservé pour une image  22">
            <a:extLst>
              <a:ext uri="{FF2B5EF4-FFF2-40B4-BE49-F238E27FC236}">
                <a16:creationId xmlns:a16="http://schemas.microsoft.com/office/drawing/2014/main" id="{EA948A94-3AA1-6D4E-A0C5-60C99CB2B5A2}"/>
              </a:ext>
            </a:extLst>
          </p:cNvPr>
          <p:cNvSpPr>
            <a:spLocks noGrp="1"/>
          </p:cNvSpPr>
          <p:nvPr>
            <p:ph type="pic" idx="13"/>
          </p:nvPr>
        </p:nvSpPr>
        <p:spPr>
          <a:xfrm>
            <a:off x="-13759543" y="2518954"/>
            <a:ext cx="12191999" cy="6781800"/>
          </a:xfrm>
        </p:spPr>
      </p:sp>
      <p:sp>
        <p:nvSpPr>
          <p:cNvPr id="24" name="Espace réservé pour une image  22">
            <a:extLst>
              <a:ext uri="{FF2B5EF4-FFF2-40B4-BE49-F238E27FC236}">
                <a16:creationId xmlns:a16="http://schemas.microsoft.com/office/drawing/2014/main" id="{FD2EC433-6CED-2447-8465-9FFDBDB8AB07}"/>
              </a:ext>
            </a:extLst>
          </p:cNvPr>
          <p:cNvSpPr txBox="1">
            <a:spLocks/>
          </p:cNvSpPr>
          <p:nvPr/>
        </p:nvSpPr>
        <p:spPr>
          <a:xfrm>
            <a:off x="-152400" y="38100"/>
            <a:ext cx="12191999" cy="6781800"/>
          </a:xfrm>
          <a:prstGeom prst="rect">
            <a:avLst/>
          </a:prstGeom>
        </p:spPr>
      </p:sp>
    </p:spTree>
    <p:extLst>
      <p:ext uri="{BB962C8B-B14F-4D97-AF65-F5344CB8AC3E}">
        <p14:creationId xmlns:p14="http://schemas.microsoft.com/office/powerpoint/2010/main" val="452807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46C8F5E6-1E51-DF41-8C11-7ECAEAEC28C8}"/>
              </a:ext>
            </a:extLst>
          </p:cNvPr>
          <p:cNvSpPr>
            <a:spLocks noGrp="1"/>
          </p:cNvSpPr>
          <p:nvPr>
            <p:ph type="pic" idx="13"/>
          </p:nvPr>
        </p:nvSpPr>
        <p:spPr>
          <a:xfrm>
            <a:off x="-16877270" y="-4885011"/>
            <a:ext cx="12191999" cy="6781800"/>
          </a:xfrm>
        </p:spPr>
      </p:sp>
      <p:sp>
        <p:nvSpPr>
          <p:cNvPr id="3" name="Titre 2">
            <a:extLst>
              <a:ext uri="{FF2B5EF4-FFF2-40B4-BE49-F238E27FC236}">
                <a16:creationId xmlns:a16="http://schemas.microsoft.com/office/drawing/2014/main" id="{32DA8921-CB3F-1E4F-9778-3ECC4579D8ED}"/>
              </a:ext>
            </a:extLst>
          </p:cNvPr>
          <p:cNvSpPr>
            <a:spLocks noGrp="1"/>
          </p:cNvSpPr>
          <p:nvPr>
            <p:ph type="title"/>
          </p:nvPr>
        </p:nvSpPr>
        <p:spPr>
          <a:xfrm>
            <a:off x="600052" y="-2156892"/>
            <a:ext cx="10752001" cy="1325563"/>
          </a:xfrm>
        </p:spPr>
        <p:txBody>
          <a:bodyPr/>
          <a:lstStyle/>
          <a:p>
            <a:endParaRPr lang="fr-FR" u="sng" dirty="0">
              <a:solidFill>
                <a:schemeClr val="accent3"/>
              </a:solidFill>
            </a:endParaRPr>
          </a:p>
        </p:txBody>
      </p:sp>
      <p:sp>
        <p:nvSpPr>
          <p:cNvPr id="5" name="ZoneTexte 4">
            <a:extLst>
              <a:ext uri="{FF2B5EF4-FFF2-40B4-BE49-F238E27FC236}">
                <a16:creationId xmlns:a16="http://schemas.microsoft.com/office/drawing/2014/main" id="{A9CCA29F-8E01-6948-975A-AE072F34B70F}"/>
              </a:ext>
            </a:extLst>
          </p:cNvPr>
          <p:cNvSpPr txBox="1"/>
          <p:nvPr/>
        </p:nvSpPr>
        <p:spPr>
          <a:xfrm>
            <a:off x="3184785" y="444539"/>
            <a:ext cx="5822428" cy="584775"/>
          </a:xfrm>
          <a:prstGeom prst="rect">
            <a:avLst/>
          </a:prstGeom>
          <a:noFill/>
        </p:spPr>
        <p:txBody>
          <a:bodyPr wrap="none" rtlCol="0">
            <a:spAutoFit/>
          </a:bodyPr>
          <a:lstStyle/>
          <a:p>
            <a:pPr algn="ctr"/>
            <a:r>
              <a:rPr lang="fr-BE" sz="3200" b="1" dirty="0">
                <a:solidFill>
                  <a:schemeClr val="accent3"/>
                </a:solidFill>
              </a:rPr>
              <a:t>CHIFFRES ÉVOLUTIFS (cumulatifs)</a:t>
            </a:r>
            <a:endParaRPr lang="fr-FR" sz="2000" b="1" dirty="0"/>
          </a:p>
        </p:txBody>
      </p:sp>
      <p:sp>
        <p:nvSpPr>
          <p:cNvPr id="7" name="Espace réservé du texte 6">
            <a:extLst>
              <a:ext uri="{FF2B5EF4-FFF2-40B4-BE49-F238E27FC236}">
                <a16:creationId xmlns:a16="http://schemas.microsoft.com/office/drawing/2014/main" id="{5993A3BA-2C8E-B34A-8005-35F6C0030EA5}"/>
              </a:ext>
            </a:extLst>
          </p:cNvPr>
          <p:cNvSpPr>
            <a:spLocks noGrp="1"/>
          </p:cNvSpPr>
          <p:nvPr>
            <p:ph type="body" sz="half" idx="2"/>
          </p:nvPr>
        </p:nvSpPr>
        <p:spPr>
          <a:xfrm>
            <a:off x="-4685271" y="3076644"/>
            <a:ext cx="3973921" cy="4808968"/>
          </a:xfrm>
        </p:spPr>
        <p:txBody>
          <a:bodyPr/>
          <a:lstStyle/>
          <a:p>
            <a:endParaRPr lang="fr-FR" dirty="0"/>
          </a:p>
        </p:txBody>
      </p:sp>
      <p:sp>
        <p:nvSpPr>
          <p:cNvPr id="9" name="ZoneTexte 8">
            <a:extLst>
              <a:ext uri="{FF2B5EF4-FFF2-40B4-BE49-F238E27FC236}">
                <a16:creationId xmlns:a16="http://schemas.microsoft.com/office/drawing/2014/main" id="{DCFE9851-88C0-E949-B7E7-29E1E553DD24}"/>
              </a:ext>
            </a:extLst>
          </p:cNvPr>
          <p:cNvSpPr txBox="1"/>
          <p:nvPr/>
        </p:nvSpPr>
        <p:spPr>
          <a:xfrm>
            <a:off x="1665514" y="8639457"/>
            <a:ext cx="12562114" cy="369332"/>
          </a:xfrm>
          <a:prstGeom prst="rect">
            <a:avLst/>
          </a:prstGeom>
          <a:noFill/>
        </p:spPr>
        <p:txBody>
          <a:bodyPr wrap="square">
            <a:spAutoFit/>
          </a:bodyPr>
          <a:lstStyle/>
          <a:p>
            <a:r>
              <a:rPr lang="fr-BE" b="0" i="0" u="none" strike="noStrike" dirty="0">
                <a:solidFill>
                  <a:srgbClr val="000000"/>
                </a:solidFill>
                <a:effectLst/>
                <a:latin typeface="-webkit-standard"/>
              </a:rPr>
              <a:t> </a:t>
            </a:r>
            <a:endParaRPr lang="fr-FR" dirty="0"/>
          </a:p>
        </p:txBody>
      </p:sp>
      <p:graphicFrame>
        <p:nvGraphicFramePr>
          <p:cNvPr id="10" name="Tableau 10">
            <a:extLst>
              <a:ext uri="{FF2B5EF4-FFF2-40B4-BE49-F238E27FC236}">
                <a16:creationId xmlns:a16="http://schemas.microsoft.com/office/drawing/2014/main" id="{75CE270E-9C90-6D4E-B3CC-ECC352F37531}"/>
              </a:ext>
            </a:extLst>
          </p:cNvPr>
          <p:cNvGraphicFramePr>
            <a:graphicFrameLocks noGrp="1"/>
          </p:cNvGraphicFramePr>
          <p:nvPr>
            <p:extLst>
              <p:ext uri="{D42A27DB-BD31-4B8C-83A1-F6EECF244321}">
                <p14:modId xmlns:p14="http://schemas.microsoft.com/office/powerpoint/2010/main" val="4021199792"/>
              </p:ext>
            </p:extLst>
          </p:nvPr>
        </p:nvGraphicFramePr>
        <p:xfrm>
          <a:off x="1145586" y="1846155"/>
          <a:ext cx="9900825" cy="3165689"/>
        </p:xfrm>
        <a:graphic>
          <a:graphicData uri="http://schemas.openxmlformats.org/drawingml/2006/table">
            <a:tbl>
              <a:tblPr firstRow="1" bandRow="1">
                <a:tableStyleId>{5C22544A-7EE6-4342-B048-85BDC9FD1C3A}</a:tableStyleId>
              </a:tblPr>
              <a:tblGrid>
                <a:gridCol w="1980165">
                  <a:extLst>
                    <a:ext uri="{9D8B030D-6E8A-4147-A177-3AD203B41FA5}">
                      <a16:colId xmlns:a16="http://schemas.microsoft.com/office/drawing/2014/main" val="2236272154"/>
                    </a:ext>
                  </a:extLst>
                </a:gridCol>
                <a:gridCol w="1980165">
                  <a:extLst>
                    <a:ext uri="{9D8B030D-6E8A-4147-A177-3AD203B41FA5}">
                      <a16:colId xmlns:a16="http://schemas.microsoft.com/office/drawing/2014/main" val="3156178199"/>
                    </a:ext>
                  </a:extLst>
                </a:gridCol>
                <a:gridCol w="1980165">
                  <a:extLst>
                    <a:ext uri="{9D8B030D-6E8A-4147-A177-3AD203B41FA5}">
                      <a16:colId xmlns:a16="http://schemas.microsoft.com/office/drawing/2014/main" val="2552639357"/>
                    </a:ext>
                  </a:extLst>
                </a:gridCol>
                <a:gridCol w="1980165">
                  <a:extLst>
                    <a:ext uri="{9D8B030D-6E8A-4147-A177-3AD203B41FA5}">
                      <a16:colId xmlns:a16="http://schemas.microsoft.com/office/drawing/2014/main" val="678704401"/>
                    </a:ext>
                  </a:extLst>
                </a:gridCol>
                <a:gridCol w="1980165">
                  <a:extLst>
                    <a:ext uri="{9D8B030D-6E8A-4147-A177-3AD203B41FA5}">
                      <a16:colId xmlns:a16="http://schemas.microsoft.com/office/drawing/2014/main" val="4276997796"/>
                    </a:ext>
                  </a:extLst>
                </a:gridCol>
              </a:tblGrid>
              <a:tr h="1115186">
                <a:tc>
                  <a:txBody>
                    <a:bodyPr/>
                    <a:lstStyle/>
                    <a:p>
                      <a:endParaRPr lang="fr-FR" dirty="0"/>
                    </a:p>
                  </a:txBody>
                  <a:tcPr/>
                </a:tc>
                <a:tc>
                  <a:txBody>
                    <a:bodyPr/>
                    <a:lstStyle/>
                    <a:p>
                      <a:pPr algn="ctr"/>
                      <a:r>
                        <a:rPr lang="fr-FR" sz="2800" dirty="0"/>
                        <a:t>2018</a:t>
                      </a:r>
                    </a:p>
                    <a:p>
                      <a:pPr algn="ctr"/>
                      <a:r>
                        <a:rPr lang="fr-FR" sz="2800" dirty="0"/>
                        <a:t>2019</a:t>
                      </a:r>
                    </a:p>
                  </a:txBody>
                  <a:tcPr/>
                </a:tc>
                <a:tc>
                  <a:txBody>
                    <a:bodyPr/>
                    <a:lstStyle/>
                    <a:p>
                      <a:pPr algn="ctr"/>
                      <a:r>
                        <a:rPr lang="fr-FR" sz="2800" dirty="0"/>
                        <a:t>2019</a:t>
                      </a:r>
                    </a:p>
                    <a:p>
                      <a:pPr algn="ctr"/>
                      <a:r>
                        <a:rPr lang="fr-FR" sz="2800" dirty="0"/>
                        <a:t>2020</a:t>
                      </a:r>
                    </a:p>
                  </a:txBody>
                  <a:tcPr/>
                </a:tc>
                <a:tc>
                  <a:txBody>
                    <a:bodyPr/>
                    <a:lstStyle/>
                    <a:p>
                      <a:pPr algn="ctr"/>
                      <a:r>
                        <a:rPr lang="fr-FR" sz="2800" dirty="0"/>
                        <a:t>2020 </a:t>
                      </a:r>
                    </a:p>
                    <a:p>
                      <a:pPr algn="ctr"/>
                      <a:r>
                        <a:rPr lang="fr-FR" sz="2800" dirty="0"/>
                        <a:t>2021</a:t>
                      </a:r>
                    </a:p>
                  </a:txBody>
                  <a:tcPr/>
                </a:tc>
                <a:tc>
                  <a:txBody>
                    <a:bodyPr/>
                    <a:lstStyle/>
                    <a:p>
                      <a:pPr algn="ctr"/>
                      <a:r>
                        <a:rPr lang="fr-FR" sz="2800" dirty="0"/>
                        <a:t>2021  </a:t>
                      </a:r>
                    </a:p>
                    <a:p>
                      <a:pPr algn="ctr"/>
                      <a:r>
                        <a:rPr lang="fr-FR" sz="2800" dirty="0" err="1"/>
                        <a:t>ajd</a:t>
                      </a:r>
                      <a:endParaRPr lang="fr-FR" sz="2800" dirty="0"/>
                    </a:p>
                  </a:txBody>
                  <a:tcPr/>
                </a:tc>
                <a:extLst>
                  <a:ext uri="{0D108BD9-81ED-4DB2-BD59-A6C34878D82A}">
                    <a16:rowId xmlns:a16="http://schemas.microsoft.com/office/drawing/2014/main" val="4105053230"/>
                  </a:ext>
                </a:extLst>
              </a:tr>
              <a:tr h="683501">
                <a:tc>
                  <a:txBody>
                    <a:bodyPr/>
                    <a:lstStyle/>
                    <a:p>
                      <a:pPr algn="ctr"/>
                      <a:r>
                        <a:rPr lang="fr-FR" sz="3200" b="1" dirty="0"/>
                        <a:t>VILLES</a:t>
                      </a:r>
                    </a:p>
                  </a:txBody>
                  <a:tcPr/>
                </a:tc>
                <a:tc>
                  <a:txBody>
                    <a:bodyPr/>
                    <a:lstStyle/>
                    <a:p>
                      <a:pPr algn="ctr"/>
                      <a:r>
                        <a:rPr lang="fr-FR" sz="2800" b="1" dirty="0">
                          <a:solidFill>
                            <a:schemeClr val="tx2"/>
                          </a:solidFill>
                          <a:latin typeface="+mn-lt"/>
                        </a:rPr>
                        <a:t>1</a:t>
                      </a:r>
                    </a:p>
                  </a:txBody>
                  <a:tcPr/>
                </a:tc>
                <a:tc>
                  <a:txBody>
                    <a:bodyPr/>
                    <a:lstStyle/>
                    <a:p>
                      <a:pPr algn="ctr"/>
                      <a:r>
                        <a:rPr lang="fr-FR" sz="2800" b="1" dirty="0">
                          <a:solidFill>
                            <a:schemeClr val="tx2"/>
                          </a:solidFill>
                          <a:latin typeface="+mn-lt"/>
                        </a:rPr>
                        <a:t>4</a:t>
                      </a:r>
                    </a:p>
                  </a:txBody>
                  <a:tcPr/>
                </a:tc>
                <a:tc>
                  <a:txBody>
                    <a:bodyPr/>
                    <a:lstStyle/>
                    <a:p>
                      <a:pPr algn="ctr"/>
                      <a:r>
                        <a:rPr lang="fr-FR" sz="2800" b="1" dirty="0">
                          <a:solidFill>
                            <a:schemeClr val="tx2"/>
                          </a:solidFill>
                          <a:latin typeface="+mn-lt"/>
                        </a:rPr>
                        <a:t>10</a:t>
                      </a:r>
                    </a:p>
                  </a:txBody>
                  <a:tcPr/>
                </a:tc>
                <a:tc>
                  <a:txBody>
                    <a:bodyPr/>
                    <a:lstStyle/>
                    <a:p>
                      <a:pPr algn="ctr"/>
                      <a:r>
                        <a:rPr lang="fr-FR" sz="2800" b="1" dirty="0">
                          <a:solidFill>
                            <a:schemeClr val="tx2"/>
                          </a:solidFill>
                          <a:latin typeface="+mn-lt"/>
                        </a:rPr>
                        <a:t>31</a:t>
                      </a:r>
                    </a:p>
                  </a:txBody>
                  <a:tcPr/>
                </a:tc>
                <a:extLst>
                  <a:ext uri="{0D108BD9-81ED-4DB2-BD59-A6C34878D82A}">
                    <a16:rowId xmlns:a16="http://schemas.microsoft.com/office/drawing/2014/main" val="2559691228"/>
                  </a:ext>
                </a:extLst>
              </a:tr>
              <a:tr h="683501">
                <a:tc>
                  <a:txBody>
                    <a:bodyPr/>
                    <a:lstStyle/>
                    <a:p>
                      <a:pPr algn="ctr"/>
                      <a:r>
                        <a:rPr lang="fr-FR" sz="3200" b="1" dirty="0"/>
                        <a:t>ÉCOLES</a:t>
                      </a:r>
                      <a:endParaRPr lang="fr-FR" sz="3200" dirty="0"/>
                    </a:p>
                  </a:txBody>
                  <a:tcPr/>
                </a:tc>
                <a:tc>
                  <a:txBody>
                    <a:bodyPr/>
                    <a:lstStyle/>
                    <a:p>
                      <a:pPr algn="ctr"/>
                      <a:r>
                        <a:rPr lang="fr-FR" sz="2800" b="1" dirty="0">
                          <a:solidFill>
                            <a:schemeClr val="tx2"/>
                          </a:solidFill>
                          <a:latin typeface="+mn-lt"/>
                        </a:rPr>
                        <a:t>4</a:t>
                      </a:r>
                    </a:p>
                  </a:txBody>
                  <a:tcPr/>
                </a:tc>
                <a:tc>
                  <a:txBody>
                    <a:bodyPr/>
                    <a:lstStyle/>
                    <a:p>
                      <a:pPr algn="ctr"/>
                      <a:r>
                        <a:rPr lang="fr-FR" sz="2800" b="1" dirty="0">
                          <a:solidFill>
                            <a:schemeClr val="tx2"/>
                          </a:solidFill>
                          <a:latin typeface="+mn-lt"/>
                        </a:rPr>
                        <a:t>23 </a:t>
                      </a:r>
                    </a:p>
                  </a:txBody>
                  <a:tcPr/>
                </a:tc>
                <a:tc>
                  <a:txBody>
                    <a:bodyPr/>
                    <a:lstStyle/>
                    <a:p>
                      <a:pPr algn="ctr"/>
                      <a:r>
                        <a:rPr lang="fr-FR" sz="2800" b="1" dirty="0">
                          <a:solidFill>
                            <a:schemeClr val="tx2"/>
                          </a:solidFill>
                          <a:latin typeface="+mn-lt"/>
                        </a:rPr>
                        <a:t>52</a:t>
                      </a:r>
                    </a:p>
                  </a:txBody>
                  <a:tcPr/>
                </a:tc>
                <a:tc>
                  <a:txBody>
                    <a:bodyPr/>
                    <a:lstStyle/>
                    <a:p>
                      <a:pPr algn="ctr"/>
                      <a:r>
                        <a:rPr lang="fr-FR" sz="2800" b="1" dirty="0">
                          <a:solidFill>
                            <a:schemeClr val="tx2"/>
                          </a:solidFill>
                          <a:latin typeface="+mn-lt"/>
                        </a:rPr>
                        <a:t>205</a:t>
                      </a:r>
                    </a:p>
                  </a:txBody>
                  <a:tcPr/>
                </a:tc>
                <a:extLst>
                  <a:ext uri="{0D108BD9-81ED-4DB2-BD59-A6C34878D82A}">
                    <a16:rowId xmlns:a16="http://schemas.microsoft.com/office/drawing/2014/main" val="2506007949"/>
                  </a:ext>
                </a:extLst>
              </a:tr>
              <a:tr h="683501">
                <a:tc>
                  <a:txBody>
                    <a:bodyPr/>
                    <a:lstStyle/>
                    <a:p>
                      <a:pPr algn="ctr"/>
                      <a:r>
                        <a:rPr lang="fr-FR" sz="3200" b="1" dirty="0"/>
                        <a:t>BUCKS</a:t>
                      </a:r>
                    </a:p>
                  </a:txBody>
                  <a:tcPr/>
                </a:tc>
                <a:tc>
                  <a:txBody>
                    <a:bodyPr/>
                    <a:lstStyle/>
                    <a:p>
                      <a:pPr algn="ctr" fontAlgn="b"/>
                      <a:r>
                        <a:rPr lang="fr-BE" sz="2800" b="1" i="0" u="none" strike="noStrike" dirty="0">
                          <a:solidFill>
                            <a:schemeClr val="tx2"/>
                          </a:solidFill>
                          <a:effectLst/>
                          <a:latin typeface="+mn-lt"/>
                        </a:rPr>
                        <a:t>3.127</a:t>
                      </a:r>
                    </a:p>
                  </a:txBody>
                  <a:tcPr marL="9525" marR="9525" marT="9525" anchor="b"/>
                </a:tc>
                <a:tc>
                  <a:txBody>
                    <a:bodyPr/>
                    <a:lstStyle/>
                    <a:p>
                      <a:pPr algn="ctr" fontAlgn="b"/>
                      <a:r>
                        <a:rPr lang="fr-BE" sz="2800" b="1" i="0" u="none" strike="noStrike" dirty="0">
                          <a:solidFill>
                            <a:schemeClr val="tx2"/>
                          </a:solidFill>
                          <a:effectLst/>
                          <a:latin typeface="+mn-lt"/>
                        </a:rPr>
                        <a:t>10.0357</a:t>
                      </a:r>
                    </a:p>
                  </a:txBody>
                  <a:tcPr marL="9525" marR="9525" marT="9525" anchor="b"/>
                </a:tc>
                <a:tc>
                  <a:txBody>
                    <a:bodyPr/>
                    <a:lstStyle/>
                    <a:p>
                      <a:pPr algn="ctr" fontAlgn="b"/>
                      <a:r>
                        <a:rPr lang="fr-BE" sz="2800" b="1" i="0" u="none" strike="noStrike" dirty="0">
                          <a:solidFill>
                            <a:schemeClr val="tx2"/>
                          </a:solidFill>
                          <a:effectLst/>
                          <a:latin typeface="+mn-lt"/>
                        </a:rPr>
                        <a:t>23.8860</a:t>
                      </a:r>
                    </a:p>
                  </a:txBody>
                  <a:tcPr marL="9525" marR="9525" marT="9525" anchor="b"/>
                </a:tc>
                <a:tc>
                  <a:txBody>
                    <a:bodyPr/>
                    <a:lstStyle/>
                    <a:p>
                      <a:pPr algn="ctr" fontAlgn="b"/>
                      <a:r>
                        <a:rPr lang="fr-BE" sz="2800" b="1" i="0" u="none" strike="noStrike" dirty="0">
                          <a:solidFill>
                            <a:schemeClr val="tx2"/>
                          </a:solidFill>
                          <a:effectLst/>
                          <a:latin typeface="+mn-lt"/>
                        </a:rPr>
                        <a:t>3.999.303</a:t>
                      </a:r>
                    </a:p>
                  </a:txBody>
                  <a:tcPr marL="9525" marR="9525" marT="9525" anchor="b"/>
                </a:tc>
                <a:extLst>
                  <a:ext uri="{0D108BD9-81ED-4DB2-BD59-A6C34878D82A}">
                    <a16:rowId xmlns:a16="http://schemas.microsoft.com/office/drawing/2014/main" val="1078732045"/>
                  </a:ext>
                </a:extLst>
              </a:tr>
            </a:tbl>
          </a:graphicData>
        </a:graphic>
      </p:graphicFrame>
    </p:spTree>
    <p:extLst>
      <p:ext uri="{BB962C8B-B14F-4D97-AF65-F5344CB8AC3E}">
        <p14:creationId xmlns:p14="http://schemas.microsoft.com/office/powerpoint/2010/main" val="1342147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10762CCC-E0A9-C84F-A18E-4DF9C52B1C6D}"/>
              </a:ext>
            </a:extLst>
          </p:cNvPr>
          <p:cNvSpPr>
            <a:spLocks noGrp="1"/>
          </p:cNvSpPr>
          <p:nvPr>
            <p:ph type="pic" idx="13"/>
          </p:nvPr>
        </p:nvSpPr>
        <p:spPr>
          <a:xfrm>
            <a:off x="-16023771" y="-1341868"/>
            <a:ext cx="12191999" cy="6781800"/>
          </a:xfrm>
        </p:spPr>
      </p:sp>
      <p:sp>
        <p:nvSpPr>
          <p:cNvPr id="3" name="Titre 2">
            <a:extLst>
              <a:ext uri="{FF2B5EF4-FFF2-40B4-BE49-F238E27FC236}">
                <a16:creationId xmlns:a16="http://schemas.microsoft.com/office/drawing/2014/main" id="{DF520F9D-C7E8-9440-8A25-C5CA17614515}"/>
              </a:ext>
            </a:extLst>
          </p:cNvPr>
          <p:cNvSpPr>
            <a:spLocks noGrp="1"/>
          </p:cNvSpPr>
          <p:nvPr>
            <p:ph type="title"/>
          </p:nvPr>
        </p:nvSpPr>
        <p:spPr>
          <a:xfrm>
            <a:off x="719999" y="-2507751"/>
            <a:ext cx="10752001" cy="1325563"/>
          </a:xfrm>
        </p:spPr>
        <p:txBody>
          <a:bodyPr/>
          <a:lstStyle/>
          <a:p>
            <a:endParaRPr lang="fr-FR" dirty="0"/>
          </a:p>
        </p:txBody>
      </p:sp>
      <p:sp>
        <p:nvSpPr>
          <p:cNvPr id="4" name="Espace réservé du texte 3">
            <a:extLst>
              <a:ext uri="{FF2B5EF4-FFF2-40B4-BE49-F238E27FC236}">
                <a16:creationId xmlns:a16="http://schemas.microsoft.com/office/drawing/2014/main" id="{583F415C-5A97-1B44-9974-70EE47E4AD3F}"/>
              </a:ext>
            </a:extLst>
          </p:cNvPr>
          <p:cNvSpPr>
            <a:spLocks noGrp="1"/>
          </p:cNvSpPr>
          <p:nvPr>
            <p:ph type="body" sz="half" idx="2"/>
          </p:nvPr>
        </p:nvSpPr>
        <p:spPr>
          <a:xfrm>
            <a:off x="-6945085" y="2049032"/>
            <a:ext cx="3973921" cy="4808968"/>
          </a:xfrm>
        </p:spPr>
        <p:txBody>
          <a:bodyPr/>
          <a:lstStyle/>
          <a:p>
            <a:endParaRPr lang="fr-FR" dirty="0"/>
          </a:p>
        </p:txBody>
      </p:sp>
      <p:pic>
        <p:nvPicPr>
          <p:cNvPr id="5" name="Image 4">
            <a:extLst>
              <a:ext uri="{FF2B5EF4-FFF2-40B4-BE49-F238E27FC236}">
                <a16:creationId xmlns:a16="http://schemas.microsoft.com/office/drawing/2014/main" id="{5CC72DCE-9150-D44D-9E7E-FE22C5E8FB4F}"/>
              </a:ext>
            </a:extLst>
          </p:cNvPr>
          <p:cNvPicPr>
            <a:picLocks noChangeAspect="1"/>
          </p:cNvPicPr>
          <p:nvPr/>
        </p:nvPicPr>
        <p:blipFill>
          <a:blip r:embed="rId2"/>
          <a:stretch>
            <a:fillRect/>
          </a:stretch>
        </p:blipFill>
        <p:spPr>
          <a:xfrm>
            <a:off x="0" y="-712497"/>
            <a:ext cx="13019314" cy="8896060"/>
          </a:xfrm>
          <a:prstGeom prst="rect">
            <a:avLst/>
          </a:prstGeom>
        </p:spPr>
      </p:pic>
    </p:spTree>
    <p:extLst>
      <p:ext uri="{BB962C8B-B14F-4D97-AF65-F5344CB8AC3E}">
        <p14:creationId xmlns:p14="http://schemas.microsoft.com/office/powerpoint/2010/main" val="2683756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85" y="0"/>
            <a:ext cx="12191999" cy="7010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78"/>
          </a:p>
        </p:txBody>
      </p:sp>
      <p:sp>
        <p:nvSpPr>
          <p:cNvPr id="5" name="object 5"/>
          <p:cNvSpPr/>
          <p:nvPr/>
        </p:nvSpPr>
        <p:spPr>
          <a:xfrm>
            <a:off x="7468152" y="3100040"/>
            <a:ext cx="4998212" cy="4521649"/>
          </a:xfrm>
          <a:custGeom>
            <a:avLst/>
            <a:gdLst/>
            <a:ahLst/>
            <a:cxnLst/>
            <a:rect l="l" t="t" r="r" b="b"/>
            <a:pathLst>
              <a:path w="3124835" h="4321809">
                <a:moveTo>
                  <a:pt x="3124657" y="0"/>
                </a:moveTo>
                <a:lnTo>
                  <a:pt x="3075520" y="50651"/>
                </a:lnTo>
                <a:lnTo>
                  <a:pt x="3028990" y="102358"/>
                </a:lnTo>
                <a:lnTo>
                  <a:pt x="2984967" y="155086"/>
                </a:lnTo>
                <a:lnTo>
                  <a:pt x="2943351" y="208799"/>
                </a:lnTo>
                <a:lnTo>
                  <a:pt x="2904043" y="263461"/>
                </a:lnTo>
                <a:lnTo>
                  <a:pt x="2866941" y="319038"/>
                </a:lnTo>
                <a:lnTo>
                  <a:pt x="2831948" y="375494"/>
                </a:lnTo>
                <a:lnTo>
                  <a:pt x="2798963" y="432793"/>
                </a:lnTo>
                <a:lnTo>
                  <a:pt x="2767886" y="490900"/>
                </a:lnTo>
                <a:lnTo>
                  <a:pt x="2738618" y="549780"/>
                </a:lnTo>
                <a:lnTo>
                  <a:pt x="2711058" y="609397"/>
                </a:lnTo>
                <a:lnTo>
                  <a:pt x="2685107" y="669716"/>
                </a:lnTo>
                <a:lnTo>
                  <a:pt x="2660666" y="730702"/>
                </a:lnTo>
                <a:lnTo>
                  <a:pt x="2637634" y="792318"/>
                </a:lnTo>
                <a:lnTo>
                  <a:pt x="2615912" y="854530"/>
                </a:lnTo>
                <a:lnTo>
                  <a:pt x="2595400" y="917302"/>
                </a:lnTo>
                <a:lnTo>
                  <a:pt x="2575998" y="980599"/>
                </a:lnTo>
                <a:lnTo>
                  <a:pt x="2557606" y="1044385"/>
                </a:lnTo>
                <a:lnTo>
                  <a:pt x="2540125" y="1108625"/>
                </a:lnTo>
                <a:lnTo>
                  <a:pt x="2523456" y="1173283"/>
                </a:lnTo>
                <a:lnTo>
                  <a:pt x="2507497" y="1238325"/>
                </a:lnTo>
                <a:lnTo>
                  <a:pt x="2492150" y="1303714"/>
                </a:lnTo>
                <a:lnTo>
                  <a:pt x="2477314" y="1369416"/>
                </a:lnTo>
                <a:lnTo>
                  <a:pt x="2462891" y="1435394"/>
                </a:lnTo>
                <a:lnTo>
                  <a:pt x="2448779" y="1501614"/>
                </a:lnTo>
                <a:lnTo>
                  <a:pt x="2434880" y="1568039"/>
                </a:lnTo>
                <a:lnTo>
                  <a:pt x="2421094" y="1634636"/>
                </a:lnTo>
                <a:lnTo>
                  <a:pt x="2414212" y="1667987"/>
                </a:lnTo>
                <a:lnTo>
                  <a:pt x="2407320" y="1701367"/>
                </a:lnTo>
                <a:lnTo>
                  <a:pt x="2393460" y="1768199"/>
                </a:lnTo>
                <a:lnTo>
                  <a:pt x="2379413" y="1835094"/>
                </a:lnTo>
                <a:lnTo>
                  <a:pt x="2365079" y="1902019"/>
                </a:lnTo>
                <a:lnTo>
                  <a:pt x="2350360" y="1968937"/>
                </a:lnTo>
                <a:lnTo>
                  <a:pt x="2335154" y="2035813"/>
                </a:lnTo>
                <a:lnTo>
                  <a:pt x="2319363" y="2102612"/>
                </a:lnTo>
                <a:lnTo>
                  <a:pt x="2302887" y="2169298"/>
                </a:lnTo>
                <a:lnTo>
                  <a:pt x="2285625" y="2235836"/>
                </a:lnTo>
                <a:lnTo>
                  <a:pt x="2267478" y="2302191"/>
                </a:lnTo>
                <a:lnTo>
                  <a:pt x="2248347" y="2368326"/>
                </a:lnTo>
                <a:lnTo>
                  <a:pt x="2228131" y="2434207"/>
                </a:lnTo>
                <a:lnTo>
                  <a:pt x="2206731" y="2499799"/>
                </a:lnTo>
                <a:lnTo>
                  <a:pt x="2184047" y="2565065"/>
                </a:lnTo>
                <a:lnTo>
                  <a:pt x="2159980" y="2629970"/>
                </a:lnTo>
                <a:lnTo>
                  <a:pt x="2134429" y="2694480"/>
                </a:lnTo>
                <a:lnTo>
                  <a:pt x="2107294" y="2758558"/>
                </a:lnTo>
                <a:lnTo>
                  <a:pt x="2078477" y="2822169"/>
                </a:lnTo>
                <a:lnTo>
                  <a:pt x="2047877" y="2885278"/>
                </a:lnTo>
                <a:lnTo>
                  <a:pt x="2015394" y="2947849"/>
                </a:lnTo>
                <a:lnTo>
                  <a:pt x="1980929" y="3009847"/>
                </a:lnTo>
                <a:lnTo>
                  <a:pt x="1944382" y="3071236"/>
                </a:lnTo>
                <a:lnTo>
                  <a:pt x="1905653" y="3131982"/>
                </a:lnTo>
                <a:lnTo>
                  <a:pt x="1864643" y="3192048"/>
                </a:lnTo>
                <a:lnTo>
                  <a:pt x="1821251" y="3251400"/>
                </a:lnTo>
                <a:lnTo>
                  <a:pt x="1775379" y="3310001"/>
                </a:lnTo>
                <a:lnTo>
                  <a:pt x="1726925" y="3367816"/>
                </a:lnTo>
                <a:lnTo>
                  <a:pt x="1701700" y="3396419"/>
                </a:lnTo>
                <a:lnTo>
                  <a:pt x="1675791" y="3424811"/>
                </a:lnTo>
                <a:lnTo>
                  <a:pt x="1649188" y="3452990"/>
                </a:lnTo>
                <a:lnTo>
                  <a:pt x="1621877" y="3480949"/>
                </a:lnTo>
                <a:lnTo>
                  <a:pt x="1593846" y="3508686"/>
                </a:lnTo>
                <a:lnTo>
                  <a:pt x="1565082" y="3536196"/>
                </a:lnTo>
                <a:lnTo>
                  <a:pt x="1535574" y="3563473"/>
                </a:lnTo>
                <a:lnTo>
                  <a:pt x="1505308" y="3590515"/>
                </a:lnTo>
                <a:lnTo>
                  <a:pt x="1474272" y="3617316"/>
                </a:lnTo>
                <a:lnTo>
                  <a:pt x="1442454" y="3643871"/>
                </a:lnTo>
                <a:lnTo>
                  <a:pt x="1409841" y="3670177"/>
                </a:lnTo>
                <a:lnTo>
                  <a:pt x="1376421" y="3696230"/>
                </a:lnTo>
                <a:lnTo>
                  <a:pt x="1342181" y="3722023"/>
                </a:lnTo>
                <a:lnTo>
                  <a:pt x="1307108" y="3747555"/>
                </a:lnTo>
                <a:lnTo>
                  <a:pt x="1271191" y="3772818"/>
                </a:lnTo>
                <a:lnTo>
                  <a:pt x="1234417" y="3797810"/>
                </a:lnTo>
                <a:lnTo>
                  <a:pt x="1196773" y="3822527"/>
                </a:lnTo>
                <a:lnTo>
                  <a:pt x="1158247" y="3846962"/>
                </a:lnTo>
                <a:lnTo>
                  <a:pt x="1118826" y="3871113"/>
                </a:lnTo>
                <a:lnTo>
                  <a:pt x="1078499" y="3894974"/>
                </a:lnTo>
                <a:lnTo>
                  <a:pt x="1037251" y="3918541"/>
                </a:lnTo>
                <a:lnTo>
                  <a:pt x="995072" y="3941811"/>
                </a:lnTo>
                <a:lnTo>
                  <a:pt x="951948" y="3964777"/>
                </a:lnTo>
                <a:lnTo>
                  <a:pt x="907868" y="3987437"/>
                </a:lnTo>
                <a:lnTo>
                  <a:pt x="862817" y="4009785"/>
                </a:lnTo>
                <a:lnTo>
                  <a:pt x="816785" y="4031817"/>
                </a:lnTo>
                <a:lnTo>
                  <a:pt x="769759" y="4053529"/>
                </a:lnTo>
                <a:lnTo>
                  <a:pt x="721726" y="4074916"/>
                </a:lnTo>
                <a:lnTo>
                  <a:pt x="672673" y="4095974"/>
                </a:lnTo>
                <a:lnTo>
                  <a:pt x="622589" y="4116698"/>
                </a:lnTo>
                <a:lnTo>
                  <a:pt x="571461" y="4137084"/>
                </a:lnTo>
                <a:lnTo>
                  <a:pt x="519276" y="4157127"/>
                </a:lnTo>
                <a:lnTo>
                  <a:pt x="466021" y="4176824"/>
                </a:lnTo>
                <a:lnTo>
                  <a:pt x="411685" y="4196169"/>
                </a:lnTo>
                <a:lnTo>
                  <a:pt x="356255" y="4215159"/>
                </a:lnTo>
                <a:lnTo>
                  <a:pt x="299718" y="4233788"/>
                </a:lnTo>
                <a:lnTo>
                  <a:pt x="242063" y="4252053"/>
                </a:lnTo>
                <a:lnTo>
                  <a:pt x="183275" y="4269949"/>
                </a:lnTo>
                <a:lnTo>
                  <a:pt x="123344" y="4287471"/>
                </a:lnTo>
                <a:lnTo>
                  <a:pt x="62256" y="4304616"/>
                </a:lnTo>
                <a:lnTo>
                  <a:pt x="0" y="4321378"/>
                </a:lnTo>
              </a:path>
            </a:pathLst>
          </a:custGeom>
          <a:ln w="20396">
            <a:solidFill>
              <a:srgbClr val="FFFFFF"/>
            </a:solidFill>
            <a:prstDash val="dot"/>
          </a:ln>
        </p:spPr>
        <p:txBody>
          <a:bodyPr wrap="square" lIns="0" tIns="0" rIns="0" bIns="0" rtlCol="0"/>
          <a:lstStyle/>
          <a:p>
            <a:endParaRPr sz="1278"/>
          </a:p>
        </p:txBody>
      </p:sp>
      <p:sp>
        <p:nvSpPr>
          <p:cNvPr id="8" name="object 8"/>
          <p:cNvSpPr/>
          <p:nvPr/>
        </p:nvSpPr>
        <p:spPr>
          <a:xfrm>
            <a:off x="6945444" y="-1287178"/>
            <a:ext cx="5386380" cy="2964603"/>
          </a:xfrm>
          <a:custGeom>
            <a:avLst/>
            <a:gdLst/>
            <a:ahLst/>
            <a:cxnLst/>
            <a:rect l="l" t="t" r="r" b="b"/>
            <a:pathLst>
              <a:path w="4328160" h="3128010">
                <a:moveTo>
                  <a:pt x="4327588" y="0"/>
                </a:moveTo>
                <a:lnTo>
                  <a:pt x="4264990" y="32579"/>
                </a:lnTo>
                <a:lnTo>
                  <a:pt x="4204532" y="66982"/>
                </a:lnTo>
                <a:lnTo>
                  <a:pt x="4146132" y="103143"/>
                </a:lnTo>
                <a:lnTo>
                  <a:pt x="4089706" y="140999"/>
                </a:lnTo>
                <a:lnTo>
                  <a:pt x="4035170" y="180483"/>
                </a:lnTo>
                <a:lnTo>
                  <a:pt x="3982440" y="221530"/>
                </a:lnTo>
                <a:lnTo>
                  <a:pt x="3931434" y="264076"/>
                </a:lnTo>
                <a:lnTo>
                  <a:pt x="3882068" y="308056"/>
                </a:lnTo>
                <a:lnTo>
                  <a:pt x="3834258" y="353404"/>
                </a:lnTo>
                <a:lnTo>
                  <a:pt x="3787921" y="400056"/>
                </a:lnTo>
                <a:lnTo>
                  <a:pt x="3742973" y="447945"/>
                </a:lnTo>
                <a:lnTo>
                  <a:pt x="3699331" y="497009"/>
                </a:lnTo>
                <a:lnTo>
                  <a:pt x="3656911" y="547180"/>
                </a:lnTo>
                <a:lnTo>
                  <a:pt x="3615630" y="598394"/>
                </a:lnTo>
                <a:lnTo>
                  <a:pt x="3575404" y="650587"/>
                </a:lnTo>
                <a:lnTo>
                  <a:pt x="3536150" y="703692"/>
                </a:lnTo>
                <a:lnTo>
                  <a:pt x="3497784" y="757646"/>
                </a:lnTo>
                <a:lnTo>
                  <a:pt x="3460223" y="812382"/>
                </a:lnTo>
                <a:lnTo>
                  <a:pt x="3423383" y="867836"/>
                </a:lnTo>
                <a:lnTo>
                  <a:pt x="3387180" y="923943"/>
                </a:lnTo>
                <a:lnTo>
                  <a:pt x="3351532" y="980638"/>
                </a:lnTo>
                <a:lnTo>
                  <a:pt x="3316354" y="1037856"/>
                </a:lnTo>
                <a:lnTo>
                  <a:pt x="3281564" y="1095531"/>
                </a:lnTo>
                <a:lnTo>
                  <a:pt x="3247077" y="1153599"/>
                </a:lnTo>
                <a:lnTo>
                  <a:pt x="3212810" y="1211994"/>
                </a:lnTo>
                <a:lnTo>
                  <a:pt x="3178680" y="1270651"/>
                </a:lnTo>
                <a:lnTo>
                  <a:pt x="3144603" y="1329507"/>
                </a:lnTo>
                <a:lnTo>
                  <a:pt x="3127559" y="1358988"/>
                </a:lnTo>
                <a:lnTo>
                  <a:pt x="3110496" y="1388494"/>
                </a:lnTo>
                <a:lnTo>
                  <a:pt x="3076275" y="1447549"/>
                </a:lnTo>
                <a:lnTo>
                  <a:pt x="3041856" y="1506606"/>
                </a:lnTo>
                <a:lnTo>
                  <a:pt x="3007157" y="1565600"/>
                </a:lnTo>
                <a:lnTo>
                  <a:pt x="2972093" y="1624466"/>
                </a:lnTo>
                <a:lnTo>
                  <a:pt x="2936581" y="1683140"/>
                </a:lnTo>
                <a:lnTo>
                  <a:pt x="2900538" y="1741555"/>
                </a:lnTo>
                <a:lnTo>
                  <a:pt x="2863880" y="1799648"/>
                </a:lnTo>
                <a:lnTo>
                  <a:pt x="2826523" y="1857352"/>
                </a:lnTo>
                <a:lnTo>
                  <a:pt x="2788385" y="1914603"/>
                </a:lnTo>
                <a:lnTo>
                  <a:pt x="2749381" y="1971336"/>
                </a:lnTo>
                <a:lnTo>
                  <a:pt x="2709428" y="2027486"/>
                </a:lnTo>
                <a:lnTo>
                  <a:pt x="2668442" y="2082987"/>
                </a:lnTo>
                <a:lnTo>
                  <a:pt x="2626341" y="2137775"/>
                </a:lnTo>
                <a:lnTo>
                  <a:pt x="2583040" y="2191784"/>
                </a:lnTo>
                <a:lnTo>
                  <a:pt x="2538456" y="2244950"/>
                </a:lnTo>
                <a:lnTo>
                  <a:pt x="2492506" y="2297208"/>
                </a:lnTo>
                <a:lnTo>
                  <a:pt x="2445105" y="2348492"/>
                </a:lnTo>
                <a:lnTo>
                  <a:pt x="2396171" y="2398737"/>
                </a:lnTo>
                <a:lnTo>
                  <a:pt x="2345620" y="2447878"/>
                </a:lnTo>
                <a:lnTo>
                  <a:pt x="2293369" y="2495851"/>
                </a:lnTo>
                <a:lnTo>
                  <a:pt x="2239333" y="2542590"/>
                </a:lnTo>
                <a:lnTo>
                  <a:pt x="2183430" y="2588030"/>
                </a:lnTo>
                <a:lnTo>
                  <a:pt x="2125576" y="2632106"/>
                </a:lnTo>
                <a:lnTo>
                  <a:pt x="2065687" y="2674753"/>
                </a:lnTo>
                <a:lnTo>
                  <a:pt x="2003680" y="2715906"/>
                </a:lnTo>
                <a:lnTo>
                  <a:pt x="1939471" y="2755500"/>
                </a:lnTo>
                <a:lnTo>
                  <a:pt x="1906515" y="2774692"/>
                </a:lnTo>
                <a:lnTo>
                  <a:pt x="1872978" y="2793470"/>
                </a:lnTo>
                <a:lnTo>
                  <a:pt x="1838848" y="2811825"/>
                </a:lnTo>
                <a:lnTo>
                  <a:pt x="1804116" y="2829750"/>
                </a:lnTo>
                <a:lnTo>
                  <a:pt x="1768770" y="2847237"/>
                </a:lnTo>
                <a:lnTo>
                  <a:pt x="1732801" y="2864276"/>
                </a:lnTo>
                <a:lnTo>
                  <a:pt x="1696199" y="2880861"/>
                </a:lnTo>
                <a:lnTo>
                  <a:pt x="1658951" y="2896983"/>
                </a:lnTo>
                <a:lnTo>
                  <a:pt x="1621050" y="2912634"/>
                </a:lnTo>
                <a:lnTo>
                  <a:pt x="1582482" y="2927806"/>
                </a:lnTo>
                <a:lnTo>
                  <a:pt x="1543240" y="2942490"/>
                </a:lnTo>
                <a:lnTo>
                  <a:pt x="1503311" y="2956679"/>
                </a:lnTo>
                <a:lnTo>
                  <a:pt x="1462685" y="2970364"/>
                </a:lnTo>
                <a:lnTo>
                  <a:pt x="1421353" y="2983537"/>
                </a:lnTo>
                <a:lnTo>
                  <a:pt x="1379303" y="2996191"/>
                </a:lnTo>
                <a:lnTo>
                  <a:pt x="1336525" y="3008316"/>
                </a:lnTo>
                <a:lnTo>
                  <a:pt x="1293010" y="3019906"/>
                </a:lnTo>
                <a:lnTo>
                  <a:pt x="1248745" y="3030951"/>
                </a:lnTo>
                <a:lnTo>
                  <a:pt x="1203721" y="3041443"/>
                </a:lnTo>
                <a:lnTo>
                  <a:pt x="1157928" y="3051375"/>
                </a:lnTo>
                <a:lnTo>
                  <a:pt x="1111354" y="3060739"/>
                </a:lnTo>
                <a:lnTo>
                  <a:pt x="1063990" y="3069525"/>
                </a:lnTo>
                <a:lnTo>
                  <a:pt x="1015825" y="3077727"/>
                </a:lnTo>
                <a:lnTo>
                  <a:pt x="966849" y="3085335"/>
                </a:lnTo>
                <a:lnTo>
                  <a:pt x="917051" y="3092342"/>
                </a:lnTo>
                <a:lnTo>
                  <a:pt x="866421" y="3098740"/>
                </a:lnTo>
                <a:lnTo>
                  <a:pt x="814948" y="3104521"/>
                </a:lnTo>
                <a:lnTo>
                  <a:pt x="762621" y="3109676"/>
                </a:lnTo>
                <a:lnTo>
                  <a:pt x="709432" y="3114197"/>
                </a:lnTo>
                <a:lnTo>
                  <a:pt x="655368" y="3118076"/>
                </a:lnTo>
                <a:lnTo>
                  <a:pt x="600420" y="3121305"/>
                </a:lnTo>
                <a:lnTo>
                  <a:pt x="544577" y="3123877"/>
                </a:lnTo>
                <a:lnTo>
                  <a:pt x="487829" y="3125781"/>
                </a:lnTo>
                <a:lnTo>
                  <a:pt x="430165" y="3127012"/>
                </a:lnTo>
                <a:lnTo>
                  <a:pt x="371575" y="3127560"/>
                </a:lnTo>
                <a:lnTo>
                  <a:pt x="312048" y="3127417"/>
                </a:lnTo>
                <a:lnTo>
                  <a:pt x="251574" y="3126576"/>
                </a:lnTo>
                <a:lnTo>
                  <a:pt x="190143" y="3125027"/>
                </a:lnTo>
                <a:lnTo>
                  <a:pt x="127744" y="3122764"/>
                </a:lnTo>
                <a:lnTo>
                  <a:pt x="64366" y="3119777"/>
                </a:lnTo>
                <a:lnTo>
                  <a:pt x="0" y="3116059"/>
                </a:lnTo>
              </a:path>
            </a:pathLst>
          </a:custGeom>
          <a:ln w="20396">
            <a:solidFill>
              <a:srgbClr val="FFFFFF"/>
            </a:solidFill>
            <a:prstDash val="dot"/>
          </a:ln>
        </p:spPr>
        <p:txBody>
          <a:bodyPr wrap="square" lIns="0" tIns="0" rIns="0" bIns="0" rtlCol="0"/>
          <a:lstStyle/>
          <a:p>
            <a:endParaRPr sz="1278"/>
          </a:p>
        </p:txBody>
      </p:sp>
      <p:sp>
        <p:nvSpPr>
          <p:cNvPr id="26" name="object 26"/>
          <p:cNvSpPr txBox="1"/>
          <p:nvPr/>
        </p:nvSpPr>
        <p:spPr>
          <a:xfrm>
            <a:off x="9964636" y="2419128"/>
            <a:ext cx="259695" cy="388335"/>
          </a:xfrm>
          <a:prstGeom prst="rect">
            <a:avLst/>
          </a:prstGeom>
        </p:spPr>
        <p:txBody>
          <a:bodyPr vert="horz" wrap="square" lIns="0" tIns="11516" rIns="0" bIns="0" rtlCol="0">
            <a:spAutoFit/>
          </a:bodyPr>
          <a:lstStyle/>
          <a:p>
            <a:pPr marL="11516">
              <a:spcBef>
                <a:spcPts val="91"/>
              </a:spcBef>
            </a:pPr>
            <a:r>
              <a:rPr sz="2448" b="1" spc="431">
                <a:solidFill>
                  <a:srgbClr val="FFFFFF"/>
                </a:solidFill>
                <a:latin typeface="Arial"/>
                <a:cs typeface="Arial"/>
              </a:rPr>
              <a:t>+</a:t>
            </a:r>
            <a:endParaRPr sz="2448">
              <a:latin typeface="Arial"/>
              <a:cs typeface="Arial"/>
            </a:endParaRPr>
          </a:p>
        </p:txBody>
      </p:sp>
      <p:sp>
        <p:nvSpPr>
          <p:cNvPr id="27" name="object 27"/>
          <p:cNvSpPr txBox="1"/>
          <p:nvPr/>
        </p:nvSpPr>
        <p:spPr>
          <a:xfrm>
            <a:off x="7272337" y="2159998"/>
            <a:ext cx="191172" cy="279092"/>
          </a:xfrm>
          <a:prstGeom prst="rect">
            <a:avLst/>
          </a:prstGeom>
        </p:spPr>
        <p:txBody>
          <a:bodyPr vert="horz" wrap="square" lIns="0" tIns="13820" rIns="0" bIns="0" rtlCol="0">
            <a:spAutoFit/>
          </a:bodyPr>
          <a:lstStyle/>
          <a:p>
            <a:pPr marL="11516">
              <a:spcBef>
                <a:spcPts val="110"/>
              </a:spcBef>
            </a:pPr>
            <a:r>
              <a:rPr sz="1723" b="1" spc="314">
                <a:solidFill>
                  <a:srgbClr val="FFFFFF"/>
                </a:solidFill>
                <a:latin typeface="Arial"/>
                <a:cs typeface="Arial"/>
              </a:rPr>
              <a:t>+</a:t>
            </a:r>
            <a:endParaRPr sz="1723">
              <a:latin typeface="Arial"/>
              <a:cs typeface="Arial"/>
            </a:endParaRPr>
          </a:p>
        </p:txBody>
      </p:sp>
      <p:sp>
        <p:nvSpPr>
          <p:cNvPr id="28" name="object 28"/>
          <p:cNvSpPr txBox="1"/>
          <p:nvPr/>
        </p:nvSpPr>
        <p:spPr>
          <a:xfrm>
            <a:off x="5390760" y="801422"/>
            <a:ext cx="666797" cy="603860"/>
          </a:xfrm>
          <a:prstGeom prst="rect">
            <a:avLst/>
          </a:prstGeom>
        </p:spPr>
        <p:txBody>
          <a:bodyPr vert="horz" wrap="square" lIns="0" tIns="13820" rIns="0" bIns="0" rtlCol="0">
            <a:spAutoFit/>
          </a:bodyPr>
          <a:lstStyle/>
          <a:p>
            <a:pPr marL="11516">
              <a:lnSpc>
                <a:spcPts val="1864"/>
              </a:lnSpc>
              <a:spcBef>
                <a:spcPts val="110"/>
              </a:spcBef>
            </a:pPr>
            <a:r>
              <a:rPr sz="1723" b="1" spc="314">
                <a:solidFill>
                  <a:srgbClr val="FFFFFF"/>
                </a:solidFill>
                <a:latin typeface="Arial"/>
                <a:cs typeface="Arial"/>
              </a:rPr>
              <a:t>+</a:t>
            </a:r>
            <a:endParaRPr sz="1723">
              <a:latin typeface="Arial"/>
              <a:cs typeface="Arial"/>
            </a:endParaRPr>
          </a:p>
          <a:p>
            <a:pPr marL="418034">
              <a:lnSpc>
                <a:spcPts val="2735"/>
              </a:lnSpc>
            </a:pPr>
            <a:r>
              <a:rPr sz="2448" b="1" spc="431">
                <a:solidFill>
                  <a:srgbClr val="FFFFFF"/>
                </a:solidFill>
                <a:latin typeface="Arial"/>
                <a:cs typeface="Arial"/>
              </a:rPr>
              <a:t>+</a:t>
            </a:r>
            <a:endParaRPr sz="2448">
              <a:latin typeface="Arial"/>
              <a:cs typeface="Arial"/>
            </a:endParaRPr>
          </a:p>
        </p:txBody>
      </p:sp>
      <p:sp>
        <p:nvSpPr>
          <p:cNvPr id="29" name="object 29"/>
          <p:cNvSpPr/>
          <p:nvPr/>
        </p:nvSpPr>
        <p:spPr>
          <a:xfrm>
            <a:off x="6070879" y="2202681"/>
            <a:ext cx="392708" cy="392708"/>
          </a:xfrm>
          <a:custGeom>
            <a:avLst/>
            <a:gdLst/>
            <a:ahLst/>
            <a:cxnLst/>
            <a:rect l="l" t="t" r="r" b="b"/>
            <a:pathLst>
              <a:path w="433070" h="433069">
                <a:moveTo>
                  <a:pt x="216293" y="0"/>
                </a:moveTo>
                <a:lnTo>
                  <a:pt x="166699" y="5712"/>
                </a:lnTo>
                <a:lnTo>
                  <a:pt x="121172" y="21984"/>
                </a:lnTo>
                <a:lnTo>
                  <a:pt x="81012" y="47517"/>
                </a:lnTo>
                <a:lnTo>
                  <a:pt x="47517" y="81012"/>
                </a:lnTo>
                <a:lnTo>
                  <a:pt x="21984" y="121172"/>
                </a:lnTo>
                <a:lnTo>
                  <a:pt x="5712" y="166699"/>
                </a:lnTo>
                <a:lnTo>
                  <a:pt x="0" y="216293"/>
                </a:lnTo>
                <a:lnTo>
                  <a:pt x="5712" y="265892"/>
                </a:lnTo>
                <a:lnTo>
                  <a:pt x="21984" y="311419"/>
                </a:lnTo>
                <a:lnTo>
                  <a:pt x="47517" y="351579"/>
                </a:lnTo>
                <a:lnTo>
                  <a:pt x="81012" y="385074"/>
                </a:lnTo>
                <a:lnTo>
                  <a:pt x="121172" y="410605"/>
                </a:lnTo>
                <a:lnTo>
                  <a:pt x="166699" y="426875"/>
                </a:lnTo>
                <a:lnTo>
                  <a:pt x="216293" y="432587"/>
                </a:lnTo>
                <a:lnTo>
                  <a:pt x="265888" y="426875"/>
                </a:lnTo>
                <a:lnTo>
                  <a:pt x="311414" y="410605"/>
                </a:lnTo>
                <a:lnTo>
                  <a:pt x="351574" y="385074"/>
                </a:lnTo>
                <a:lnTo>
                  <a:pt x="385070" y="351579"/>
                </a:lnTo>
                <a:lnTo>
                  <a:pt x="410603" y="311419"/>
                </a:lnTo>
                <a:lnTo>
                  <a:pt x="426874" y="265892"/>
                </a:lnTo>
                <a:lnTo>
                  <a:pt x="432587" y="216293"/>
                </a:lnTo>
                <a:lnTo>
                  <a:pt x="426874" y="166699"/>
                </a:lnTo>
                <a:lnTo>
                  <a:pt x="410603" y="121172"/>
                </a:lnTo>
                <a:lnTo>
                  <a:pt x="385070" y="81012"/>
                </a:lnTo>
                <a:lnTo>
                  <a:pt x="351574" y="47517"/>
                </a:lnTo>
                <a:lnTo>
                  <a:pt x="311414" y="21984"/>
                </a:lnTo>
                <a:lnTo>
                  <a:pt x="265888" y="5712"/>
                </a:lnTo>
                <a:lnTo>
                  <a:pt x="216293" y="0"/>
                </a:lnTo>
                <a:close/>
              </a:path>
            </a:pathLst>
          </a:custGeom>
          <a:solidFill>
            <a:srgbClr val="FFCF00"/>
          </a:solidFill>
        </p:spPr>
        <p:txBody>
          <a:bodyPr wrap="square" lIns="0" tIns="0" rIns="0" bIns="0" rtlCol="0"/>
          <a:lstStyle/>
          <a:p>
            <a:endParaRPr sz="1278"/>
          </a:p>
        </p:txBody>
      </p:sp>
      <p:sp>
        <p:nvSpPr>
          <p:cNvPr id="30" name="object 30"/>
          <p:cNvSpPr/>
          <p:nvPr/>
        </p:nvSpPr>
        <p:spPr>
          <a:xfrm>
            <a:off x="6163116" y="2338803"/>
            <a:ext cx="40306" cy="48370"/>
          </a:xfrm>
          <a:custGeom>
            <a:avLst/>
            <a:gdLst/>
            <a:ahLst/>
            <a:cxnLst/>
            <a:rect l="l" t="t" r="r" b="b"/>
            <a:pathLst>
              <a:path w="44450" h="53339">
                <a:moveTo>
                  <a:pt x="22199" y="0"/>
                </a:moveTo>
                <a:lnTo>
                  <a:pt x="13560" y="2086"/>
                </a:lnTo>
                <a:lnTo>
                  <a:pt x="6503" y="7775"/>
                </a:lnTo>
                <a:lnTo>
                  <a:pt x="1745" y="16212"/>
                </a:lnTo>
                <a:lnTo>
                  <a:pt x="0" y="26542"/>
                </a:lnTo>
                <a:lnTo>
                  <a:pt x="1745" y="36873"/>
                </a:lnTo>
                <a:lnTo>
                  <a:pt x="6503" y="45310"/>
                </a:lnTo>
                <a:lnTo>
                  <a:pt x="13560" y="50999"/>
                </a:lnTo>
                <a:lnTo>
                  <a:pt x="22199" y="53085"/>
                </a:lnTo>
                <a:lnTo>
                  <a:pt x="30853" y="50999"/>
                </a:lnTo>
                <a:lnTo>
                  <a:pt x="37917" y="45310"/>
                </a:lnTo>
                <a:lnTo>
                  <a:pt x="42678" y="36873"/>
                </a:lnTo>
                <a:lnTo>
                  <a:pt x="44424" y="26542"/>
                </a:lnTo>
                <a:lnTo>
                  <a:pt x="42678" y="16212"/>
                </a:lnTo>
                <a:lnTo>
                  <a:pt x="37917" y="7775"/>
                </a:lnTo>
                <a:lnTo>
                  <a:pt x="30853" y="2086"/>
                </a:lnTo>
                <a:lnTo>
                  <a:pt x="22199" y="0"/>
                </a:lnTo>
                <a:close/>
              </a:path>
            </a:pathLst>
          </a:custGeom>
          <a:solidFill>
            <a:srgbClr val="572912"/>
          </a:solidFill>
        </p:spPr>
        <p:txBody>
          <a:bodyPr wrap="square" lIns="0" tIns="0" rIns="0" bIns="0" rtlCol="0"/>
          <a:lstStyle/>
          <a:p>
            <a:endParaRPr sz="1278"/>
          </a:p>
        </p:txBody>
      </p:sp>
      <p:sp>
        <p:nvSpPr>
          <p:cNvPr id="31" name="object 31"/>
          <p:cNvSpPr/>
          <p:nvPr/>
        </p:nvSpPr>
        <p:spPr>
          <a:xfrm>
            <a:off x="6317346" y="2350745"/>
            <a:ext cx="54127" cy="36852"/>
          </a:xfrm>
          <a:custGeom>
            <a:avLst/>
            <a:gdLst/>
            <a:ahLst/>
            <a:cxnLst/>
            <a:rect l="l" t="t" r="r" b="b"/>
            <a:pathLst>
              <a:path w="59689" h="40639">
                <a:moveTo>
                  <a:pt x="59361" y="31827"/>
                </a:moveTo>
                <a:lnTo>
                  <a:pt x="23496" y="31827"/>
                </a:lnTo>
                <a:lnTo>
                  <a:pt x="35160" y="32180"/>
                </a:lnTo>
                <a:lnTo>
                  <a:pt x="46888" y="38265"/>
                </a:lnTo>
                <a:lnTo>
                  <a:pt x="48247" y="39509"/>
                </a:lnTo>
                <a:lnTo>
                  <a:pt x="49949" y="40119"/>
                </a:lnTo>
                <a:lnTo>
                  <a:pt x="53555" y="40119"/>
                </a:lnTo>
                <a:lnTo>
                  <a:pt x="55460" y="39357"/>
                </a:lnTo>
                <a:lnTo>
                  <a:pt x="59486" y="34988"/>
                </a:lnTo>
                <a:lnTo>
                  <a:pt x="59361" y="31827"/>
                </a:lnTo>
                <a:close/>
              </a:path>
              <a:path w="59689" h="40639">
                <a:moveTo>
                  <a:pt x="52539" y="0"/>
                </a:moveTo>
                <a:lnTo>
                  <a:pt x="11468" y="14099"/>
                </a:lnTo>
                <a:lnTo>
                  <a:pt x="0" y="28016"/>
                </a:lnTo>
                <a:lnTo>
                  <a:pt x="279" y="31521"/>
                </a:lnTo>
                <a:lnTo>
                  <a:pt x="4533" y="36271"/>
                </a:lnTo>
                <a:lnTo>
                  <a:pt x="7988" y="36931"/>
                </a:lnTo>
                <a:lnTo>
                  <a:pt x="10820" y="35496"/>
                </a:lnTo>
                <a:lnTo>
                  <a:pt x="14511" y="34002"/>
                </a:lnTo>
                <a:lnTo>
                  <a:pt x="23496" y="31827"/>
                </a:lnTo>
                <a:lnTo>
                  <a:pt x="59361" y="31827"/>
                </a:lnTo>
                <a:lnTo>
                  <a:pt x="59308" y="30518"/>
                </a:lnTo>
                <a:lnTo>
                  <a:pt x="32270" y="17487"/>
                </a:lnTo>
                <a:lnTo>
                  <a:pt x="38341" y="14871"/>
                </a:lnTo>
                <a:lnTo>
                  <a:pt x="44983" y="13601"/>
                </a:lnTo>
                <a:lnTo>
                  <a:pt x="56236" y="13601"/>
                </a:lnTo>
                <a:lnTo>
                  <a:pt x="58800" y="11417"/>
                </a:lnTo>
                <a:lnTo>
                  <a:pt x="59347" y="3644"/>
                </a:lnTo>
                <a:lnTo>
                  <a:pt x="56426" y="266"/>
                </a:lnTo>
                <a:lnTo>
                  <a:pt x="52539" y="0"/>
                </a:lnTo>
                <a:close/>
              </a:path>
              <a:path w="59689" h="40639">
                <a:moveTo>
                  <a:pt x="56236" y="13601"/>
                </a:moveTo>
                <a:lnTo>
                  <a:pt x="44983" y="13601"/>
                </a:lnTo>
                <a:lnTo>
                  <a:pt x="55371" y="14338"/>
                </a:lnTo>
                <a:lnTo>
                  <a:pt x="56236" y="13601"/>
                </a:lnTo>
                <a:close/>
              </a:path>
            </a:pathLst>
          </a:custGeom>
          <a:solidFill>
            <a:srgbClr val="572912"/>
          </a:solidFill>
        </p:spPr>
        <p:txBody>
          <a:bodyPr wrap="square" lIns="0" tIns="0" rIns="0" bIns="0" rtlCol="0"/>
          <a:lstStyle/>
          <a:p>
            <a:endParaRPr sz="1278"/>
          </a:p>
        </p:txBody>
      </p:sp>
      <p:sp>
        <p:nvSpPr>
          <p:cNvPr id="32" name="object 32"/>
          <p:cNvSpPr/>
          <p:nvPr/>
        </p:nvSpPr>
        <p:spPr>
          <a:xfrm>
            <a:off x="6216636" y="2417761"/>
            <a:ext cx="159939" cy="10865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78"/>
          </a:p>
        </p:txBody>
      </p:sp>
      <p:sp>
        <p:nvSpPr>
          <p:cNvPr id="36" name="object 36"/>
          <p:cNvSpPr/>
          <p:nvPr/>
        </p:nvSpPr>
        <p:spPr>
          <a:xfrm>
            <a:off x="6816224" y="1162067"/>
            <a:ext cx="734744" cy="515358"/>
          </a:xfrm>
          <a:custGeom>
            <a:avLst/>
            <a:gdLst/>
            <a:ahLst/>
            <a:cxnLst/>
            <a:rect l="l" t="t" r="r" b="b"/>
            <a:pathLst>
              <a:path w="810259" h="568325">
                <a:moveTo>
                  <a:pt x="493581" y="471030"/>
                </a:moveTo>
                <a:lnTo>
                  <a:pt x="311467" y="471030"/>
                </a:lnTo>
                <a:lnTo>
                  <a:pt x="410006" y="568261"/>
                </a:lnTo>
                <a:lnTo>
                  <a:pt x="493581" y="471030"/>
                </a:lnTo>
                <a:close/>
              </a:path>
              <a:path w="810259" h="568325">
                <a:moveTo>
                  <a:pt x="727240" y="0"/>
                </a:moveTo>
                <a:lnTo>
                  <a:pt x="76136" y="35928"/>
                </a:lnTo>
                <a:lnTo>
                  <a:pt x="22075" y="61909"/>
                </a:lnTo>
                <a:lnTo>
                  <a:pt x="0" y="116903"/>
                </a:lnTo>
                <a:lnTo>
                  <a:pt x="1536" y="417131"/>
                </a:lnTo>
                <a:lnTo>
                  <a:pt x="7676" y="445197"/>
                </a:lnTo>
                <a:lnTo>
                  <a:pt x="24155" y="466772"/>
                </a:lnTo>
                <a:lnTo>
                  <a:pt x="48549" y="480217"/>
                </a:lnTo>
                <a:lnTo>
                  <a:pt x="78435" y="483895"/>
                </a:lnTo>
                <a:lnTo>
                  <a:pt x="311467" y="471030"/>
                </a:lnTo>
                <a:lnTo>
                  <a:pt x="493581" y="471030"/>
                </a:lnTo>
                <a:lnTo>
                  <a:pt x="502653" y="460476"/>
                </a:lnTo>
                <a:lnTo>
                  <a:pt x="729538" y="447954"/>
                </a:lnTo>
                <a:lnTo>
                  <a:pt x="760074" y="440949"/>
                </a:lnTo>
                <a:lnTo>
                  <a:pt x="785866" y="424740"/>
                </a:lnTo>
                <a:lnTo>
                  <a:pt x="803662" y="401275"/>
                </a:lnTo>
                <a:lnTo>
                  <a:pt x="810209" y="372503"/>
                </a:lnTo>
                <a:lnTo>
                  <a:pt x="808672" y="72275"/>
                </a:lnTo>
                <a:lnTo>
                  <a:pt x="801824" y="43348"/>
                </a:lnTo>
                <a:lnTo>
                  <a:pt x="783786" y="19878"/>
                </a:lnTo>
                <a:lnTo>
                  <a:pt x="757834" y="4538"/>
                </a:lnTo>
                <a:lnTo>
                  <a:pt x="727240" y="0"/>
                </a:lnTo>
                <a:close/>
              </a:path>
            </a:pathLst>
          </a:custGeom>
          <a:solidFill>
            <a:srgbClr val="538C2B"/>
          </a:solidFill>
        </p:spPr>
        <p:txBody>
          <a:bodyPr wrap="square" lIns="0" tIns="0" rIns="0" bIns="0" rtlCol="0"/>
          <a:lstStyle/>
          <a:p>
            <a:endParaRPr sz="1278"/>
          </a:p>
        </p:txBody>
      </p:sp>
      <p:sp>
        <p:nvSpPr>
          <p:cNvPr id="37" name="object 37"/>
          <p:cNvSpPr/>
          <p:nvPr/>
        </p:nvSpPr>
        <p:spPr>
          <a:xfrm>
            <a:off x="6919346" y="1304170"/>
            <a:ext cx="181981" cy="1765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78"/>
          </a:p>
        </p:txBody>
      </p:sp>
      <p:sp>
        <p:nvSpPr>
          <p:cNvPr id="38" name="object 38"/>
          <p:cNvSpPr/>
          <p:nvPr/>
        </p:nvSpPr>
        <p:spPr>
          <a:xfrm>
            <a:off x="7120448" y="1279873"/>
            <a:ext cx="125367" cy="20567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78"/>
          </a:p>
        </p:txBody>
      </p:sp>
      <p:sp>
        <p:nvSpPr>
          <p:cNvPr id="39" name="object 39"/>
          <p:cNvSpPr/>
          <p:nvPr/>
        </p:nvSpPr>
        <p:spPr>
          <a:xfrm>
            <a:off x="7268581" y="1279632"/>
            <a:ext cx="174667" cy="11714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278"/>
          </a:p>
        </p:txBody>
      </p:sp>
      <p:pic>
        <p:nvPicPr>
          <p:cNvPr id="17" name="Afbeelding 16">
            <a:extLst>
              <a:ext uri="{FF2B5EF4-FFF2-40B4-BE49-F238E27FC236}">
                <a16:creationId xmlns:a16="http://schemas.microsoft.com/office/drawing/2014/main" id="{FC14996D-79FC-4648-A740-0AD2F2C9E6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43703" y="1279632"/>
            <a:ext cx="6427768" cy="5578368"/>
          </a:xfrm>
          <a:prstGeom prst="rect">
            <a:avLst/>
          </a:prstGeom>
        </p:spPr>
      </p:pic>
      <p:pic>
        <p:nvPicPr>
          <p:cNvPr id="18" name="Afbeelding 17" descr="Afbeelding met object&#10;&#10;Beschrijving is gegenereerd met hoge betrouwbaarheid">
            <a:extLst>
              <a:ext uri="{FF2B5EF4-FFF2-40B4-BE49-F238E27FC236}">
                <a16:creationId xmlns:a16="http://schemas.microsoft.com/office/drawing/2014/main" id="{8F868F35-46EF-495A-9ACE-35921033E2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15600" y="2171164"/>
            <a:ext cx="236014" cy="359162"/>
          </a:xfrm>
          <a:prstGeom prst="rect">
            <a:avLst/>
          </a:prstGeom>
        </p:spPr>
      </p:pic>
      <p:pic>
        <p:nvPicPr>
          <p:cNvPr id="19" name="Afbeelding 18" descr="Afbeelding met object&#10;&#10;Beschrijving is gegenereerd met hoge betrouwbaarheid">
            <a:extLst>
              <a:ext uri="{FF2B5EF4-FFF2-40B4-BE49-F238E27FC236}">
                <a16:creationId xmlns:a16="http://schemas.microsoft.com/office/drawing/2014/main" id="{3956C3B2-1DE5-4E69-A4C4-F64FFA7903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0210" y="2816519"/>
            <a:ext cx="236014" cy="359162"/>
          </a:xfrm>
          <a:prstGeom prst="rect">
            <a:avLst/>
          </a:prstGeom>
        </p:spPr>
      </p:pic>
      <p:sp>
        <p:nvSpPr>
          <p:cNvPr id="21" name="Tekstvak 20">
            <a:extLst>
              <a:ext uri="{FF2B5EF4-FFF2-40B4-BE49-F238E27FC236}">
                <a16:creationId xmlns:a16="http://schemas.microsoft.com/office/drawing/2014/main" id="{00323BB3-A293-4E0C-9F0F-527CF44F30E1}"/>
              </a:ext>
            </a:extLst>
          </p:cNvPr>
          <p:cNvSpPr txBox="1"/>
          <p:nvPr/>
        </p:nvSpPr>
        <p:spPr>
          <a:xfrm>
            <a:off x="803364" y="785814"/>
            <a:ext cx="4359836" cy="1569660"/>
          </a:xfrm>
          <a:prstGeom prst="rect">
            <a:avLst/>
          </a:prstGeom>
          <a:noFill/>
        </p:spPr>
        <p:txBody>
          <a:bodyPr wrap="square" rtlCol="0">
            <a:spAutoFit/>
          </a:bodyPr>
          <a:lstStyle/>
          <a:p>
            <a:r>
              <a:rPr lang="nl-BE" sz="3200" b="1" dirty="0">
                <a:solidFill>
                  <a:schemeClr val="bg1"/>
                </a:solidFill>
              </a:rPr>
              <a:t>AUJOURD’HUI NOUS TRAVAILLONS AVEC </a:t>
            </a:r>
          </a:p>
          <a:p>
            <a:r>
              <a:rPr lang="nl-BE" sz="3200" b="1" dirty="0">
                <a:solidFill>
                  <a:schemeClr val="bg1"/>
                </a:solidFill>
              </a:rPr>
              <a:t>31 COMMUNES </a:t>
            </a:r>
          </a:p>
        </p:txBody>
      </p:sp>
      <p:pic>
        <p:nvPicPr>
          <p:cNvPr id="22" name="Afbeelding 21" descr="Afbeelding met object&#10;&#10;Beschrijving is gegenereerd met hoge betrouwbaarheid">
            <a:extLst>
              <a:ext uri="{FF2B5EF4-FFF2-40B4-BE49-F238E27FC236}">
                <a16:creationId xmlns:a16="http://schemas.microsoft.com/office/drawing/2014/main" id="{DA65A6D1-BD23-4DF3-93AC-A7524EE5AC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3615" y="2627882"/>
            <a:ext cx="236014" cy="359162"/>
          </a:xfrm>
          <a:prstGeom prst="rect">
            <a:avLst/>
          </a:prstGeom>
        </p:spPr>
      </p:pic>
      <p:pic>
        <p:nvPicPr>
          <p:cNvPr id="23" name="Afbeelding 22" descr="Afbeelding met object&#10;&#10;Beschrijving is gegenereerd met hoge betrouwbaarheid">
            <a:extLst>
              <a:ext uri="{FF2B5EF4-FFF2-40B4-BE49-F238E27FC236}">
                <a16:creationId xmlns:a16="http://schemas.microsoft.com/office/drawing/2014/main" id="{864ECD82-68C7-4938-9054-353AE5273F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37972" y="2457357"/>
            <a:ext cx="236014" cy="359162"/>
          </a:xfrm>
          <a:prstGeom prst="rect">
            <a:avLst/>
          </a:prstGeom>
        </p:spPr>
      </p:pic>
      <p:pic>
        <p:nvPicPr>
          <p:cNvPr id="25" name="Afbeelding 24" descr="Afbeelding met object&#10;&#10;Beschrijving is gegenereerd met hoge betrouwbaarheid">
            <a:extLst>
              <a:ext uri="{FF2B5EF4-FFF2-40B4-BE49-F238E27FC236}">
                <a16:creationId xmlns:a16="http://schemas.microsoft.com/office/drawing/2014/main" id="{C8210F67-80A5-40E1-A827-8B18B565F7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0968" y="2863961"/>
            <a:ext cx="236014" cy="359162"/>
          </a:xfrm>
          <a:prstGeom prst="rect">
            <a:avLst/>
          </a:prstGeom>
        </p:spPr>
      </p:pic>
      <p:sp>
        <p:nvSpPr>
          <p:cNvPr id="33" name="Rechthoek: afgeronde diagonale hoeken 32">
            <a:extLst>
              <a:ext uri="{FF2B5EF4-FFF2-40B4-BE49-F238E27FC236}">
                <a16:creationId xmlns:a16="http://schemas.microsoft.com/office/drawing/2014/main" id="{AE1AEDF0-FEAC-4C93-867B-5C4A11E40E22}"/>
              </a:ext>
            </a:extLst>
          </p:cNvPr>
          <p:cNvSpPr/>
          <p:nvPr/>
        </p:nvSpPr>
        <p:spPr>
          <a:xfrm>
            <a:off x="773638" y="3289861"/>
            <a:ext cx="1412612"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BONHEIDEN</a:t>
            </a:r>
            <a:endParaRPr lang="nl-BE">
              <a:solidFill>
                <a:schemeClr val="bg1"/>
              </a:solidFill>
              <a:latin typeface="Arial Narrow" panose="020B0606020202030204" pitchFamily="34" charset="0"/>
            </a:endParaRPr>
          </a:p>
        </p:txBody>
      </p:sp>
      <p:sp>
        <p:nvSpPr>
          <p:cNvPr id="34" name="Rechthoek: afgeronde diagonale hoeken 33">
            <a:extLst>
              <a:ext uri="{FF2B5EF4-FFF2-40B4-BE49-F238E27FC236}">
                <a16:creationId xmlns:a16="http://schemas.microsoft.com/office/drawing/2014/main" id="{EFA1F125-3C87-467E-A5AC-4D235953C149}"/>
              </a:ext>
            </a:extLst>
          </p:cNvPr>
          <p:cNvSpPr/>
          <p:nvPr/>
        </p:nvSpPr>
        <p:spPr>
          <a:xfrm>
            <a:off x="2332924" y="3276784"/>
            <a:ext cx="1205989"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SCHELLE</a:t>
            </a:r>
            <a:endParaRPr lang="nl-BE">
              <a:solidFill>
                <a:schemeClr val="bg1"/>
              </a:solidFill>
              <a:latin typeface="Arial Narrow" panose="020B0606020202030204" pitchFamily="34" charset="0"/>
            </a:endParaRPr>
          </a:p>
        </p:txBody>
      </p:sp>
      <p:sp>
        <p:nvSpPr>
          <p:cNvPr id="35" name="Rechthoek: afgeronde diagonale hoeken 34">
            <a:extLst>
              <a:ext uri="{FF2B5EF4-FFF2-40B4-BE49-F238E27FC236}">
                <a16:creationId xmlns:a16="http://schemas.microsoft.com/office/drawing/2014/main" id="{0220646B-9110-46EE-A35F-83F9F2D106BF}"/>
              </a:ext>
            </a:extLst>
          </p:cNvPr>
          <p:cNvSpPr/>
          <p:nvPr/>
        </p:nvSpPr>
        <p:spPr>
          <a:xfrm>
            <a:off x="773638" y="3775086"/>
            <a:ext cx="1216910"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KOKSIJDE</a:t>
            </a:r>
            <a:endParaRPr lang="nl-BE">
              <a:solidFill>
                <a:schemeClr val="bg1"/>
              </a:solidFill>
              <a:latin typeface="Arial Narrow" panose="020B0606020202030204" pitchFamily="34" charset="0"/>
            </a:endParaRPr>
          </a:p>
        </p:txBody>
      </p:sp>
      <p:sp>
        <p:nvSpPr>
          <p:cNvPr id="40" name="Rechthoek: afgeronde diagonale hoeken 39">
            <a:extLst>
              <a:ext uri="{FF2B5EF4-FFF2-40B4-BE49-F238E27FC236}">
                <a16:creationId xmlns:a16="http://schemas.microsoft.com/office/drawing/2014/main" id="{9CC8BBEB-D419-4093-8DEA-850DB156BA63}"/>
              </a:ext>
            </a:extLst>
          </p:cNvPr>
          <p:cNvSpPr/>
          <p:nvPr/>
        </p:nvSpPr>
        <p:spPr>
          <a:xfrm>
            <a:off x="2084727" y="3773767"/>
            <a:ext cx="1126966"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IZEGEM</a:t>
            </a:r>
            <a:endParaRPr lang="nl-BE">
              <a:solidFill>
                <a:schemeClr val="bg1"/>
              </a:solidFill>
              <a:latin typeface="Arial Narrow" panose="020B0606020202030204" pitchFamily="34" charset="0"/>
            </a:endParaRPr>
          </a:p>
        </p:txBody>
      </p:sp>
      <p:sp>
        <p:nvSpPr>
          <p:cNvPr id="41" name="Rechthoek: afgeronde diagonale hoeken 40">
            <a:extLst>
              <a:ext uri="{FF2B5EF4-FFF2-40B4-BE49-F238E27FC236}">
                <a16:creationId xmlns:a16="http://schemas.microsoft.com/office/drawing/2014/main" id="{B0DA4A50-E0D1-4CA7-8BF7-AEE435EAE188}"/>
              </a:ext>
            </a:extLst>
          </p:cNvPr>
          <p:cNvSpPr/>
          <p:nvPr/>
        </p:nvSpPr>
        <p:spPr>
          <a:xfrm>
            <a:off x="762931" y="4247876"/>
            <a:ext cx="1808749"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BEGIJNENDIJK</a:t>
            </a:r>
            <a:endParaRPr lang="nl-BE">
              <a:solidFill>
                <a:schemeClr val="bg1"/>
              </a:solidFill>
              <a:latin typeface="Arial Narrow" panose="020B0606020202030204" pitchFamily="34" charset="0"/>
            </a:endParaRPr>
          </a:p>
        </p:txBody>
      </p:sp>
      <p:sp>
        <p:nvSpPr>
          <p:cNvPr id="45" name="Rechthoek: afgeronde diagonale hoeken 44">
            <a:extLst>
              <a:ext uri="{FF2B5EF4-FFF2-40B4-BE49-F238E27FC236}">
                <a16:creationId xmlns:a16="http://schemas.microsoft.com/office/drawing/2014/main" id="{27D75D3F-EF5C-40B2-8F18-77618B8BCC34}"/>
              </a:ext>
            </a:extLst>
          </p:cNvPr>
          <p:cNvSpPr/>
          <p:nvPr/>
        </p:nvSpPr>
        <p:spPr>
          <a:xfrm>
            <a:off x="3338057" y="3753511"/>
            <a:ext cx="1808749" cy="392416"/>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OESTERBANK</a:t>
            </a:r>
            <a:endParaRPr lang="nl-BE">
              <a:solidFill>
                <a:schemeClr val="bg1"/>
              </a:solidFill>
              <a:latin typeface="Arial Narrow" panose="020B0606020202030204" pitchFamily="34" charset="0"/>
            </a:endParaRPr>
          </a:p>
        </p:txBody>
      </p:sp>
      <p:sp>
        <p:nvSpPr>
          <p:cNvPr id="46" name="Rechthoek: afgeronde diagonale hoeken 45">
            <a:extLst>
              <a:ext uri="{FF2B5EF4-FFF2-40B4-BE49-F238E27FC236}">
                <a16:creationId xmlns:a16="http://schemas.microsoft.com/office/drawing/2014/main" id="{3C3B3F8B-154B-493A-85B6-9F6F4959A7D0}"/>
              </a:ext>
            </a:extLst>
          </p:cNvPr>
          <p:cNvSpPr/>
          <p:nvPr/>
        </p:nvSpPr>
        <p:spPr>
          <a:xfrm>
            <a:off x="7473862" y="6242353"/>
            <a:ext cx="763962"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bg1"/>
                </a:solidFill>
                <a:latin typeface="Arial Narrow" panose="020B0606020202030204" pitchFamily="34" charset="0"/>
              </a:rPr>
              <a:t>ASSE</a:t>
            </a:r>
            <a:endParaRPr lang="nl-BE" dirty="0">
              <a:solidFill>
                <a:schemeClr val="bg1"/>
              </a:solidFill>
              <a:latin typeface="Arial Narrow" panose="020B0606020202030204" pitchFamily="34" charset="0"/>
            </a:endParaRPr>
          </a:p>
        </p:txBody>
      </p:sp>
      <p:sp>
        <p:nvSpPr>
          <p:cNvPr id="47" name="Rechthoek: afgeronde diagonale hoeken 46">
            <a:extLst>
              <a:ext uri="{FF2B5EF4-FFF2-40B4-BE49-F238E27FC236}">
                <a16:creationId xmlns:a16="http://schemas.microsoft.com/office/drawing/2014/main" id="{ACAA2ED1-BA77-4B08-91B7-67A73FD9BF92}"/>
              </a:ext>
            </a:extLst>
          </p:cNvPr>
          <p:cNvSpPr/>
          <p:nvPr/>
        </p:nvSpPr>
        <p:spPr>
          <a:xfrm>
            <a:off x="2678681" y="4245051"/>
            <a:ext cx="1116277"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DILBEEK</a:t>
            </a:r>
            <a:endParaRPr lang="nl-BE">
              <a:solidFill>
                <a:schemeClr val="bg1"/>
              </a:solidFill>
              <a:latin typeface="Arial Narrow" panose="020B0606020202030204" pitchFamily="34" charset="0"/>
            </a:endParaRPr>
          </a:p>
        </p:txBody>
      </p:sp>
      <p:sp>
        <p:nvSpPr>
          <p:cNvPr id="48" name="Rechthoek: afgeronde diagonale hoeken 47">
            <a:extLst>
              <a:ext uri="{FF2B5EF4-FFF2-40B4-BE49-F238E27FC236}">
                <a16:creationId xmlns:a16="http://schemas.microsoft.com/office/drawing/2014/main" id="{711B1AAA-6026-4598-A508-F2AEB0ECB751}"/>
              </a:ext>
            </a:extLst>
          </p:cNvPr>
          <p:cNvSpPr/>
          <p:nvPr/>
        </p:nvSpPr>
        <p:spPr>
          <a:xfrm>
            <a:off x="4474282" y="4716547"/>
            <a:ext cx="1918649"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DENDERMONDE</a:t>
            </a:r>
            <a:endParaRPr lang="nl-BE">
              <a:solidFill>
                <a:schemeClr val="bg1"/>
              </a:solidFill>
              <a:latin typeface="Arial Narrow" panose="020B0606020202030204" pitchFamily="34" charset="0"/>
            </a:endParaRPr>
          </a:p>
        </p:txBody>
      </p:sp>
      <p:sp>
        <p:nvSpPr>
          <p:cNvPr id="49" name="Rechthoek: afgeronde diagonale hoeken 48">
            <a:extLst>
              <a:ext uri="{FF2B5EF4-FFF2-40B4-BE49-F238E27FC236}">
                <a16:creationId xmlns:a16="http://schemas.microsoft.com/office/drawing/2014/main" id="{AF5D2F70-D5F3-4027-937C-EDC3BA28F48B}"/>
              </a:ext>
            </a:extLst>
          </p:cNvPr>
          <p:cNvSpPr/>
          <p:nvPr/>
        </p:nvSpPr>
        <p:spPr>
          <a:xfrm>
            <a:off x="740095" y="4742034"/>
            <a:ext cx="2518644"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KAPELLE-OP-DEN-BOS</a:t>
            </a:r>
            <a:endParaRPr lang="nl-BE">
              <a:solidFill>
                <a:schemeClr val="bg1"/>
              </a:solidFill>
              <a:latin typeface="Arial Narrow" panose="020B0606020202030204" pitchFamily="34" charset="0"/>
            </a:endParaRPr>
          </a:p>
        </p:txBody>
      </p:sp>
      <p:sp>
        <p:nvSpPr>
          <p:cNvPr id="50" name="Rechthoek: afgeronde diagonale hoeken 49">
            <a:extLst>
              <a:ext uri="{FF2B5EF4-FFF2-40B4-BE49-F238E27FC236}">
                <a16:creationId xmlns:a16="http://schemas.microsoft.com/office/drawing/2014/main" id="{E992D258-211F-405A-8153-30851C548FB2}"/>
              </a:ext>
            </a:extLst>
          </p:cNvPr>
          <p:cNvSpPr/>
          <p:nvPr/>
        </p:nvSpPr>
        <p:spPr>
          <a:xfrm>
            <a:off x="3338057" y="4715159"/>
            <a:ext cx="1040506"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a:solidFill>
                  <a:schemeClr val="bg1"/>
                </a:solidFill>
                <a:latin typeface="Arial Narrow" panose="020B0606020202030204" pitchFamily="34" charset="0"/>
              </a:rPr>
              <a:t>ZEMST</a:t>
            </a:r>
            <a:endParaRPr lang="nl-BE">
              <a:solidFill>
                <a:schemeClr val="bg1"/>
              </a:solidFill>
              <a:latin typeface="Arial Narrow" panose="020B0606020202030204" pitchFamily="34" charset="0"/>
            </a:endParaRPr>
          </a:p>
        </p:txBody>
      </p:sp>
      <p:pic>
        <p:nvPicPr>
          <p:cNvPr id="51" name="Afbeelding 50" descr="Afbeelding met object&#10;&#10;Beschrijving is gegenereerd met hoge betrouwbaarheid">
            <a:extLst>
              <a:ext uri="{FF2B5EF4-FFF2-40B4-BE49-F238E27FC236}">
                <a16:creationId xmlns:a16="http://schemas.microsoft.com/office/drawing/2014/main" id="{B391809C-25EA-4546-8CC8-D69125F215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51068" y="2910674"/>
            <a:ext cx="236014" cy="359162"/>
          </a:xfrm>
          <a:prstGeom prst="rect">
            <a:avLst/>
          </a:prstGeom>
        </p:spPr>
      </p:pic>
      <p:pic>
        <p:nvPicPr>
          <p:cNvPr id="52" name="Afbeelding 51" descr="Afbeelding met object&#10;&#10;Beschrijving is gegenereerd met hoge betrouwbaarheid">
            <a:extLst>
              <a:ext uri="{FF2B5EF4-FFF2-40B4-BE49-F238E27FC236}">
                <a16:creationId xmlns:a16="http://schemas.microsoft.com/office/drawing/2014/main" id="{25F8B492-879D-4F87-A9EF-F6C7970968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67903" y="3052598"/>
            <a:ext cx="236014" cy="359162"/>
          </a:xfrm>
          <a:prstGeom prst="rect">
            <a:avLst/>
          </a:prstGeom>
        </p:spPr>
      </p:pic>
      <p:pic>
        <p:nvPicPr>
          <p:cNvPr id="53" name="Afbeelding 52" descr="Afbeelding met object&#10;&#10;Beschrijving is gegenereerd met hoge betrouwbaarheid">
            <a:extLst>
              <a:ext uri="{FF2B5EF4-FFF2-40B4-BE49-F238E27FC236}">
                <a16:creationId xmlns:a16="http://schemas.microsoft.com/office/drawing/2014/main" id="{976445B3-7951-46FB-8A96-2EC1742250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41788" y="2940161"/>
            <a:ext cx="236014" cy="359162"/>
          </a:xfrm>
          <a:prstGeom prst="rect">
            <a:avLst/>
          </a:prstGeom>
        </p:spPr>
      </p:pic>
      <p:pic>
        <p:nvPicPr>
          <p:cNvPr id="54" name="Afbeelding 53" descr="Afbeelding met object&#10;&#10;Beschrijving is gegenereerd met hoge betrouwbaarheid">
            <a:extLst>
              <a:ext uri="{FF2B5EF4-FFF2-40B4-BE49-F238E27FC236}">
                <a16:creationId xmlns:a16="http://schemas.microsoft.com/office/drawing/2014/main" id="{D4D0BE6E-8E66-492B-82C2-B8EA2E6AD6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17346" y="2367957"/>
            <a:ext cx="236014" cy="359162"/>
          </a:xfrm>
          <a:prstGeom prst="rect">
            <a:avLst/>
          </a:prstGeom>
        </p:spPr>
      </p:pic>
      <p:pic>
        <p:nvPicPr>
          <p:cNvPr id="55" name="Afbeelding 54" descr="Afbeelding met object&#10;&#10;Beschrijving is gegenereerd met hoge betrouwbaarheid">
            <a:extLst>
              <a:ext uri="{FF2B5EF4-FFF2-40B4-BE49-F238E27FC236}">
                <a16:creationId xmlns:a16="http://schemas.microsoft.com/office/drawing/2014/main" id="{C9DFAB4B-10F9-43E6-8245-F2CCE08FD9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69494" y="1605156"/>
            <a:ext cx="236014" cy="359162"/>
          </a:xfrm>
          <a:prstGeom prst="rect">
            <a:avLst/>
          </a:prstGeom>
        </p:spPr>
      </p:pic>
      <p:sp>
        <p:nvSpPr>
          <p:cNvPr id="56" name="Rechthoek: afgeronde diagonale hoeken 55">
            <a:extLst>
              <a:ext uri="{FF2B5EF4-FFF2-40B4-BE49-F238E27FC236}">
                <a16:creationId xmlns:a16="http://schemas.microsoft.com/office/drawing/2014/main" id="{3DECFE76-3284-4169-B534-BFD1F9782463}"/>
              </a:ext>
            </a:extLst>
          </p:cNvPr>
          <p:cNvSpPr/>
          <p:nvPr/>
        </p:nvSpPr>
        <p:spPr>
          <a:xfrm>
            <a:off x="719978" y="5285780"/>
            <a:ext cx="1237469"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TORHOUT</a:t>
            </a:r>
          </a:p>
        </p:txBody>
      </p:sp>
      <p:sp>
        <p:nvSpPr>
          <p:cNvPr id="57" name="Rechthoek: afgeronde diagonale hoeken 56">
            <a:extLst>
              <a:ext uri="{FF2B5EF4-FFF2-40B4-BE49-F238E27FC236}">
                <a16:creationId xmlns:a16="http://schemas.microsoft.com/office/drawing/2014/main" id="{9FAD1A15-D80B-4EDE-8200-6D5693B12537}"/>
              </a:ext>
            </a:extLst>
          </p:cNvPr>
          <p:cNvSpPr/>
          <p:nvPr/>
        </p:nvSpPr>
        <p:spPr>
          <a:xfrm>
            <a:off x="2186250" y="5285779"/>
            <a:ext cx="2519011"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a:rPr>
              <a:t>SINT-PIETERS-WOLUWE</a:t>
            </a:r>
          </a:p>
        </p:txBody>
      </p:sp>
      <p:pic>
        <p:nvPicPr>
          <p:cNvPr id="58" name="Afbeelding 57" descr="Afbeelding met object&#10;&#10;Beschrijving is gegenereerd met hoge betrouwbaarheid">
            <a:extLst>
              <a:ext uri="{FF2B5EF4-FFF2-40B4-BE49-F238E27FC236}">
                <a16:creationId xmlns:a16="http://schemas.microsoft.com/office/drawing/2014/main" id="{BF6CB3A3-5D37-4D22-B9D2-A61F68D9D8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4842" y="2096791"/>
            <a:ext cx="236014" cy="359162"/>
          </a:xfrm>
          <a:prstGeom prst="rect">
            <a:avLst/>
          </a:prstGeom>
        </p:spPr>
      </p:pic>
      <p:pic>
        <p:nvPicPr>
          <p:cNvPr id="59" name="Afbeelding 58" descr="Afbeelding met object&#10;&#10;Beschrijving is gegenereerd met hoge betrouwbaarheid">
            <a:extLst>
              <a:ext uri="{FF2B5EF4-FFF2-40B4-BE49-F238E27FC236}">
                <a16:creationId xmlns:a16="http://schemas.microsoft.com/office/drawing/2014/main" id="{230EC9B2-5186-4665-A158-0865D26E18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49615" y="2039063"/>
            <a:ext cx="236014" cy="359162"/>
          </a:xfrm>
          <a:prstGeom prst="rect">
            <a:avLst/>
          </a:prstGeom>
        </p:spPr>
      </p:pic>
      <p:pic>
        <p:nvPicPr>
          <p:cNvPr id="60" name="Afbeelding 59" descr="Afbeelding met object&#10;&#10;Beschrijving is gegenereerd met hoge betrouwbaarheid">
            <a:extLst>
              <a:ext uri="{FF2B5EF4-FFF2-40B4-BE49-F238E27FC236}">
                <a16:creationId xmlns:a16="http://schemas.microsoft.com/office/drawing/2014/main" id="{2F3A55A9-EF35-4104-9DE7-9D928999CE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5024" y="2298836"/>
            <a:ext cx="236014" cy="359162"/>
          </a:xfrm>
          <a:prstGeom prst="rect">
            <a:avLst/>
          </a:prstGeom>
        </p:spPr>
      </p:pic>
      <p:pic>
        <p:nvPicPr>
          <p:cNvPr id="61" name="Afbeelding 60" descr="Afbeelding met object&#10;&#10;Beschrijving is gegenereerd met hoge betrouwbaarheid">
            <a:extLst>
              <a:ext uri="{FF2B5EF4-FFF2-40B4-BE49-F238E27FC236}">
                <a16:creationId xmlns:a16="http://schemas.microsoft.com/office/drawing/2014/main" id="{482034BB-D521-4D5E-B38E-CE94FBB6C1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22796" y="2252654"/>
            <a:ext cx="236014" cy="359162"/>
          </a:xfrm>
          <a:prstGeom prst="rect">
            <a:avLst/>
          </a:prstGeom>
        </p:spPr>
      </p:pic>
      <p:pic>
        <p:nvPicPr>
          <p:cNvPr id="62" name="Afbeelding 61" descr="Afbeelding met object&#10;&#10;Beschrijving is gegenereerd met hoge betrouwbaarheid">
            <a:extLst>
              <a:ext uri="{FF2B5EF4-FFF2-40B4-BE49-F238E27FC236}">
                <a16:creationId xmlns:a16="http://schemas.microsoft.com/office/drawing/2014/main" id="{40C14F29-A68A-4198-958A-1DF0B6883C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4841" y="3326381"/>
            <a:ext cx="236014" cy="359162"/>
          </a:xfrm>
          <a:prstGeom prst="rect">
            <a:avLst/>
          </a:prstGeom>
        </p:spPr>
      </p:pic>
      <p:pic>
        <p:nvPicPr>
          <p:cNvPr id="63" name="Afbeelding 62" descr="Afbeelding met object&#10;&#10;Beschrijving is gegenereerd met hoge betrouwbaarheid">
            <a:extLst>
              <a:ext uri="{FF2B5EF4-FFF2-40B4-BE49-F238E27FC236}">
                <a16:creationId xmlns:a16="http://schemas.microsoft.com/office/drawing/2014/main" id="{60773EA2-EA22-4B3C-B4D0-B91C119CF7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5024" y="3043518"/>
            <a:ext cx="236014" cy="359162"/>
          </a:xfrm>
          <a:prstGeom prst="rect">
            <a:avLst/>
          </a:prstGeom>
        </p:spPr>
      </p:pic>
      <p:pic>
        <p:nvPicPr>
          <p:cNvPr id="64" name="Afbeelding 63" descr="Afbeelding met object&#10;&#10;Beschrijving is gegenereerd met hoge betrouwbaarheid">
            <a:extLst>
              <a:ext uri="{FF2B5EF4-FFF2-40B4-BE49-F238E27FC236}">
                <a16:creationId xmlns:a16="http://schemas.microsoft.com/office/drawing/2014/main" id="{CBC9A065-2F74-428B-B4F5-90996076F8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1524" y="1894745"/>
            <a:ext cx="236014" cy="359162"/>
          </a:xfrm>
          <a:prstGeom prst="rect">
            <a:avLst/>
          </a:prstGeom>
        </p:spPr>
      </p:pic>
      <p:pic>
        <p:nvPicPr>
          <p:cNvPr id="65" name="Afbeelding 64" descr="Afbeelding met object&#10;&#10;Beschrijving is gegenereerd met hoge betrouwbaarheid">
            <a:extLst>
              <a:ext uri="{FF2B5EF4-FFF2-40B4-BE49-F238E27FC236}">
                <a16:creationId xmlns:a16="http://schemas.microsoft.com/office/drawing/2014/main" id="{0C55F177-2CA9-429D-BDFE-F2DFDB52AC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92842" y="3124336"/>
            <a:ext cx="236014" cy="359162"/>
          </a:xfrm>
          <a:prstGeom prst="rect">
            <a:avLst/>
          </a:prstGeom>
        </p:spPr>
      </p:pic>
      <p:sp>
        <p:nvSpPr>
          <p:cNvPr id="66" name="Rechthoek: afgeronde diagonale hoeken 65">
            <a:extLst>
              <a:ext uri="{FF2B5EF4-FFF2-40B4-BE49-F238E27FC236}">
                <a16:creationId xmlns:a16="http://schemas.microsoft.com/office/drawing/2014/main" id="{D01F5AF8-FA14-4393-916D-F1EA68B6D147}"/>
              </a:ext>
            </a:extLst>
          </p:cNvPr>
          <p:cNvSpPr/>
          <p:nvPr/>
        </p:nvSpPr>
        <p:spPr>
          <a:xfrm>
            <a:off x="4796184" y="5258599"/>
            <a:ext cx="1237469"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BALEN</a:t>
            </a:r>
          </a:p>
        </p:txBody>
      </p:sp>
      <p:sp>
        <p:nvSpPr>
          <p:cNvPr id="67" name="Rechthoek: afgeronde diagonale hoeken 66">
            <a:extLst>
              <a:ext uri="{FF2B5EF4-FFF2-40B4-BE49-F238E27FC236}">
                <a16:creationId xmlns:a16="http://schemas.microsoft.com/office/drawing/2014/main" id="{8F908ACC-94D3-47C6-A3EF-D995FEAF6ADA}"/>
              </a:ext>
            </a:extLst>
          </p:cNvPr>
          <p:cNvSpPr/>
          <p:nvPr/>
        </p:nvSpPr>
        <p:spPr>
          <a:xfrm>
            <a:off x="6160267" y="5263072"/>
            <a:ext cx="1504916"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ARENDONK</a:t>
            </a:r>
          </a:p>
        </p:txBody>
      </p:sp>
      <p:sp>
        <p:nvSpPr>
          <p:cNvPr id="68" name="Rechthoek: afgeronde diagonale hoeken 67">
            <a:extLst>
              <a:ext uri="{FF2B5EF4-FFF2-40B4-BE49-F238E27FC236}">
                <a16:creationId xmlns:a16="http://schemas.microsoft.com/office/drawing/2014/main" id="{CE056ABA-FF83-4395-B46B-B2F8364707A8}"/>
              </a:ext>
            </a:extLst>
          </p:cNvPr>
          <p:cNvSpPr/>
          <p:nvPr/>
        </p:nvSpPr>
        <p:spPr>
          <a:xfrm>
            <a:off x="733608" y="5803416"/>
            <a:ext cx="777951"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GEEL</a:t>
            </a:r>
          </a:p>
        </p:txBody>
      </p:sp>
      <p:sp>
        <p:nvSpPr>
          <p:cNvPr id="69" name="Rechthoek: afgeronde diagonale hoeken 68">
            <a:extLst>
              <a:ext uri="{FF2B5EF4-FFF2-40B4-BE49-F238E27FC236}">
                <a16:creationId xmlns:a16="http://schemas.microsoft.com/office/drawing/2014/main" id="{D51F4AA2-2A47-4C0F-A3AE-4DA57FDC90E0}"/>
              </a:ext>
            </a:extLst>
          </p:cNvPr>
          <p:cNvSpPr/>
          <p:nvPr/>
        </p:nvSpPr>
        <p:spPr>
          <a:xfrm>
            <a:off x="1601547" y="5807889"/>
            <a:ext cx="1793174"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GROBBENDONK</a:t>
            </a:r>
          </a:p>
        </p:txBody>
      </p:sp>
      <p:sp>
        <p:nvSpPr>
          <p:cNvPr id="70" name="Rechthoek: afgeronde diagonale hoeken 69">
            <a:extLst>
              <a:ext uri="{FF2B5EF4-FFF2-40B4-BE49-F238E27FC236}">
                <a16:creationId xmlns:a16="http://schemas.microsoft.com/office/drawing/2014/main" id="{7C57E7CE-401A-437F-B199-D9E39C433368}"/>
              </a:ext>
            </a:extLst>
          </p:cNvPr>
          <p:cNvSpPr/>
          <p:nvPr/>
        </p:nvSpPr>
        <p:spPr>
          <a:xfrm>
            <a:off x="3488703" y="5788927"/>
            <a:ext cx="1222647"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LAAKDAL</a:t>
            </a:r>
          </a:p>
        </p:txBody>
      </p:sp>
      <p:sp>
        <p:nvSpPr>
          <p:cNvPr id="71" name="Rechthoek: afgeronde diagonale hoeken 70">
            <a:extLst>
              <a:ext uri="{FF2B5EF4-FFF2-40B4-BE49-F238E27FC236}">
                <a16:creationId xmlns:a16="http://schemas.microsoft.com/office/drawing/2014/main" id="{8A113CD2-A1A1-4D58-9770-9FCA4EB114FF}"/>
              </a:ext>
            </a:extLst>
          </p:cNvPr>
          <p:cNvSpPr/>
          <p:nvPr/>
        </p:nvSpPr>
        <p:spPr>
          <a:xfrm>
            <a:off x="4807514" y="5773064"/>
            <a:ext cx="1338335"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MEERHOUT</a:t>
            </a:r>
          </a:p>
        </p:txBody>
      </p:sp>
      <p:sp>
        <p:nvSpPr>
          <p:cNvPr id="72" name="Rechthoek: afgeronde diagonale hoeken 71">
            <a:extLst>
              <a:ext uri="{FF2B5EF4-FFF2-40B4-BE49-F238E27FC236}">
                <a16:creationId xmlns:a16="http://schemas.microsoft.com/office/drawing/2014/main" id="{9183062B-6DDC-4D08-B16D-FF43291F57FB}"/>
              </a:ext>
            </a:extLst>
          </p:cNvPr>
          <p:cNvSpPr/>
          <p:nvPr/>
        </p:nvSpPr>
        <p:spPr>
          <a:xfrm>
            <a:off x="6248776" y="5764143"/>
            <a:ext cx="1416407"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KASTERLEE</a:t>
            </a:r>
          </a:p>
        </p:txBody>
      </p:sp>
      <p:sp>
        <p:nvSpPr>
          <p:cNvPr id="73" name="Rechthoek: afgeronde diagonale hoeken 72">
            <a:extLst>
              <a:ext uri="{FF2B5EF4-FFF2-40B4-BE49-F238E27FC236}">
                <a16:creationId xmlns:a16="http://schemas.microsoft.com/office/drawing/2014/main" id="{3AB4B7BD-A3F0-4818-A794-B88EC2AB40DA}"/>
              </a:ext>
            </a:extLst>
          </p:cNvPr>
          <p:cNvSpPr/>
          <p:nvPr/>
        </p:nvSpPr>
        <p:spPr>
          <a:xfrm>
            <a:off x="733608" y="6280233"/>
            <a:ext cx="1048539"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RAVELS</a:t>
            </a:r>
          </a:p>
        </p:txBody>
      </p:sp>
      <p:sp>
        <p:nvSpPr>
          <p:cNvPr id="74" name="Rechthoek: afgeronde diagonale hoeken 73">
            <a:extLst>
              <a:ext uri="{FF2B5EF4-FFF2-40B4-BE49-F238E27FC236}">
                <a16:creationId xmlns:a16="http://schemas.microsoft.com/office/drawing/2014/main" id="{C19310B8-24C8-4E40-B738-763BFEE5268C}"/>
              </a:ext>
            </a:extLst>
          </p:cNvPr>
          <p:cNvSpPr/>
          <p:nvPr/>
        </p:nvSpPr>
        <p:spPr>
          <a:xfrm>
            <a:off x="1840116" y="6269272"/>
            <a:ext cx="1371577"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WESTERLO</a:t>
            </a:r>
          </a:p>
        </p:txBody>
      </p:sp>
      <p:sp>
        <p:nvSpPr>
          <p:cNvPr id="75" name="Rechthoek: afgeronde diagonale hoeken 74">
            <a:extLst>
              <a:ext uri="{FF2B5EF4-FFF2-40B4-BE49-F238E27FC236}">
                <a16:creationId xmlns:a16="http://schemas.microsoft.com/office/drawing/2014/main" id="{0C0840FF-BAC2-471F-92B7-935AD06036BE}"/>
              </a:ext>
            </a:extLst>
          </p:cNvPr>
          <p:cNvSpPr/>
          <p:nvPr/>
        </p:nvSpPr>
        <p:spPr>
          <a:xfrm>
            <a:off x="3269662" y="6260644"/>
            <a:ext cx="1371577"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HERENTALS</a:t>
            </a:r>
          </a:p>
        </p:txBody>
      </p:sp>
      <p:sp>
        <p:nvSpPr>
          <p:cNvPr id="76" name="Rechthoek: afgeronde diagonale hoeken 75">
            <a:extLst>
              <a:ext uri="{FF2B5EF4-FFF2-40B4-BE49-F238E27FC236}">
                <a16:creationId xmlns:a16="http://schemas.microsoft.com/office/drawing/2014/main" id="{E95951B3-C033-4265-8B93-C9A0D9138DC1}"/>
              </a:ext>
            </a:extLst>
          </p:cNvPr>
          <p:cNvSpPr/>
          <p:nvPr/>
        </p:nvSpPr>
        <p:spPr>
          <a:xfrm>
            <a:off x="4699302" y="6248892"/>
            <a:ext cx="1371577"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a:solidFill>
                  <a:schemeClr val="bg1"/>
                </a:solidFill>
                <a:latin typeface="Arial Narrow" panose="020B0606020202030204" pitchFamily="34" charset="0"/>
              </a:rPr>
              <a:t>HULSHOUT</a:t>
            </a:r>
          </a:p>
        </p:txBody>
      </p:sp>
      <p:sp>
        <p:nvSpPr>
          <p:cNvPr id="77" name="Rechthoek: afgeronde diagonale hoeken 76">
            <a:extLst>
              <a:ext uri="{FF2B5EF4-FFF2-40B4-BE49-F238E27FC236}">
                <a16:creationId xmlns:a16="http://schemas.microsoft.com/office/drawing/2014/main" id="{01BEEAD1-4473-4873-BAA7-F81BB00B27BE}"/>
              </a:ext>
            </a:extLst>
          </p:cNvPr>
          <p:cNvSpPr/>
          <p:nvPr/>
        </p:nvSpPr>
        <p:spPr>
          <a:xfrm>
            <a:off x="6238898" y="6236823"/>
            <a:ext cx="1115380"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dirty="0">
                <a:solidFill>
                  <a:schemeClr val="bg1"/>
                </a:solidFill>
                <a:latin typeface="Arial Narrow" panose="020B0606020202030204" pitchFamily="34" charset="0"/>
              </a:rPr>
              <a:t>HERSELT</a:t>
            </a:r>
          </a:p>
        </p:txBody>
      </p:sp>
      <p:sp>
        <p:nvSpPr>
          <p:cNvPr id="78" name="Rechthoek: afgeronde diagonale hoeken 77">
            <a:extLst>
              <a:ext uri="{FF2B5EF4-FFF2-40B4-BE49-F238E27FC236}">
                <a16:creationId xmlns:a16="http://schemas.microsoft.com/office/drawing/2014/main" id="{33095F2A-0BDC-4577-834B-326ADA260676}"/>
              </a:ext>
            </a:extLst>
          </p:cNvPr>
          <p:cNvSpPr/>
          <p:nvPr/>
        </p:nvSpPr>
        <p:spPr>
          <a:xfrm>
            <a:off x="3943302" y="4228701"/>
            <a:ext cx="1754912"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dirty="0">
                <a:solidFill>
                  <a:schemeClr val="bg1"/>
                </a:solidFill>
                <a:latin typeface="Arial Narrow" panose="020B0606020202030204" pitchFamily="34" charset="0"/>
              </a:rPr>
              <a:t>HOOGSTRATEN</a:t>
            </a:r>
          </a:p>
        </p:txBody>
      </p:sp>
      <p:sp>
        <p:nvSpPr>
          <p:cNvPr id="79" name="Rechthoek: afgeronde diagonale hoeken 78">
            <a:extLst>
              <a:ext uri="{FF2B5EF4-FFF2-40B4-BE49-F238E27FC236}">
                <a16:creationId xmlns:a16="http://schemas.microsoft.com/office/drawing/2014/main" id="{41D56F75-2C96-42DD-AF91-414253F4BC87}"/>
              </a:ext>
            </a:extLst>
          </p:cNvPr>
          <p:cNvSpPr/>
          <p:nvPr/>
        </p:nvSpPr>
        <p:spPr>
          <a:xfrm>
            <a:off x="766098" y="2771016"/>
            <a:ext cx="1427692"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BE" b="1" dirty="0">
                <a:solidFill>
                  <a:schemeClr val="bg1"/>
                </a:solidFill>
                <a:latin typeface="Arial Narrow" panose="020B0606020202030204" pitchFamily="34" charset="0"/>
              </a:rPr>
              <a:t>VOSSELAAR</a:t>
            </a:r>
          </a:p>
        </p:txBody>
      </p:sp>
      <p:pic>
        <p:nvPicPr>
          <p:cNvPr id="80" name="Afbeelding 79" descr="Afbeelding met object&#10;&#10;Beschrijving is gegenereerd met hoge betrouwbaarheid">
            <a:extLst>
              <a:ext uri="{FF2B5EF4-FFF2-40B4-BE49-F238E27FC236}">
                <a16:creationId xmlns:a16="http://schemas.microsoft.com/office/drawing/2014/main" id="{071895F4-7D30-4ED4-8411-793DBA9948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77424" y="2451236"/>
            <a:ext cx="236014" cy="359162"/>
          </a:xfrm>
          <a:prstGeom prst="rect">
            <a:avLst/>
          </a:prstGeom>
        </p:spPr>
      </p:pic>
      <p:pic>
        <p:nvPicPr>
          <p:cNvPr id="81" name="Afbeelding 80" descr="Afbeelding met object&#10;&#10;Beschrijving is gegenereerd met hoge betrouwbaarheid">
            <a:extLst>
              <a:ext uri="{FF2B5EF4-FFF2-40B4-BE49-F238E27FC236}">
                <a16:creationId xmlns:a16="http://schemas.microsoft.com/office/drawing/2014/main" id="{46BF8205-A7D3-42AE-8B93-0F69031FB5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29824" y="2603636"/>
            <a:ext cx="236014" cy="359162"/>
          </a:xfrm>
          <a:prstGeom prst="rect">
            <a:avLst/>
          </a:prstGeom>
        </p:spPr>
      </p:pic>
      <p:pic>
        <p:nvPicPr>
          <p:cNvPr id="82" name="Afbeelding 81" descr="Afbeelding met object&#10;&#10;Beschrijving is gegenereerd met hoge betrouwbaarheid">
            <a:extLst>
              <a:ext uri="{FF2B5EF4-FFF2-40B4-BE49-F238E27FC236}">
                <a16:creationId xmlns:a16="http://schemas.microsoft.com/office/drawing/2014/main" id="{688BEB44-25AE-4247-8ADB-A9734EA58A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27306" y="1935634"/>
            <a:ext cx="236014" cy="359162"/>
          </a:xfrm>
          <a:prstGeom prst="rect">
            <a:avLst/>
          </a:prstGeom>
        </p:spPr>
      </p:pic>
      <p:pic>
        <p:nvPicPr>
          <p:cNvPr id="83" name="Afbeelding 82" descr="Afbeelding met object&#10;&#10;Beschrijving is gegenereerd met hoge betrouwbaarheid">
            <a:extLst>
              <a:ext uri="{FF2B5EF4-FFF2-40B4-BE49-F238E27FC236}">
                <a16:creationId xmlns:a16="http://schemas.microsoft.com/office/drawing/2014/main" id="{FC6F6D9F-C49A-421A-A3E1-45901713F5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79706" y="2088034"/>
            <a:ext cx="236014" cy="359162"/>
          </a:xfrm>
          <a:prstGeom prst="rect">
            <a:avLst/>
          </a:prstGeom>
        </p:spPr>
      </p:pic>
      <p:pic>
        <p:nvPicPr>
          <p:cNvPr id="84" name="Afbeelding 83" descr="Afbeelding met object&#10;&#10;Beschrijving is gegenereerd met hoge betrouwbaarheid">
            <a:extLst>
              <a:ext uri="{FF2B5EF4-FFF2-40B4-BE49-F238E27FC236}">
                <a16:creationId xmlns:a16="http://schemas.microsoft.com/office/drawing/2014/main" id="{FBB289A3-890D-4009-83A4-E5F5C54A4F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40838" y="2222595"/>
            <a:ext cx="236014" cy="359162"/>
          </a:xfrm>
          <a:prstGeom prst="rect">
            <a:avLst/>
          </a:prstGeom>
        </p:spPr>
      </p:pic>
      <p:pic>
        <p:nvPicPr>
          <p:cNvPr id="85" name="Afbeelding 84" descr="Afbeelding met object&#10;&#10;Beschrijving is gegenereerd met hoge betrouwbaarheid">
            <a:extLst>
              <a:ext uri="{FF2B5EF4-FFF2-40B4-BE49-F238E27FC236}">
                <a16:creationId xmlns:a16="http://schemas.microsoft.com/office/drawing/2014/main" id="{8B59F986-2D5F-4F73-AE7F-496CCF4EF03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4241" y="2402176"/>
            <a:ext cx="236014" cy="359162"/>
          </a:xfrm>
          <a:prstGeom prst="rect">
            <a:avLst/>
          </a:prstGeom>
        </p:spPr>
      </p:pic>
      <p:pic>
        <p:nvPicPr>
          <p:cNvPr id="86" name="Afbeelding 85" descr="Afbeelding met object&#10;&#10;Beschrijving is gegenereerd met hoge betrouwbaarheid">
            <a:extLst>
              <a:ext uri="{FF2B5EF4-FFF2-40B4-BE49-F238E27FC236}">
                <a16:creationId xmlns:a16="http://schemas.microsoft.com/office/drawing/2014/main" id="{239FB2E8-E469-464C-A536-BC2308CC8F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89694" y="2646195"/>
            <a:ext cx="236014" cy="359162"/>
          </a:xfrm>
          <a:prstGeom prst="rect">
            <a:avLst/>
          </a:prstGeom>
        </p:spPr>
      </p:pic>
      <p:sp>
        <p:nvSpPr>
          <p:cNvPr id="87" name="Rechthoek: afgeronde diagonale hoeken 45">
            <a:extLst>
              <a:ext uri="{FF2B5EF4-FFF2-40B4-BE49-F238E27FC236}">
                <a16:creationId xmlns:a16="http://schemas.microsoft.com/office/drawing/2014/main" id="{50454068-310D-EB47-A5A4-EC6D849FBFE7}"/>
              </a:ext>
            </a:extLst>
          </p:cNvPr>
          <p:cNvSpPr/>
          <p:nvPr/>
        </p:nvSpPr>
        <p:spPr>
          <a:xfrm>
            <a:off x="8351698" y="6236823"/>
            <a:ext cx="763962" cy="359162"/>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bg1"/>
                </a:solidFill>
                <a:latin typeface="Arial Narrow" panose="020B0606020202030204" pitchFamily="34" charset="0"/>
              </a:rPr>
              <a:t>ETC.</a:t>
            </a:r>
            <a:endParaRPr lang="nl-BE"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2311682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a:grpSpLocks/>
          </p:cNvGrpSpPr>
          <p:nvPr/>
        </p:nvGrpSpPr>
        <p:grpSpPr bwMode="auto">
          <a:xfrm>
            <a:off x="336156" y="1914022"/>
            <a:ext cx="2433781" cy="3503111"/>
            <a:chOff x="738744" y="2277912"/>
            <a:chExt cx="2448510" cy="3503107"/>
          </a:xfrm>
        </p:grpSpPr>
        <p:sp>
          <p:nvSpPr>
            <p:cNvPr id="2" name="Oval 1"/>
            <p:cNvSpPr/>
            <p:nvPr/>
          </p:nvSpPr>
          <p:spPr>
            <a:xfrm>
              <a:off x="1089104" y="2277912"/>
              <a:ext cx="1641877" cy="1631998"/>
            </a:xfrm>
            <a:prstGeom prst="ellipse">
              <a:avLst/>
            </a:prstGeom>
            <a:solidFill>
              <a:srgbClr val="70C6A3"/>
            </a:solidFill>
            <a:ln w="38100">
              <a:noFill/>
            </a:ln>
          </p:spPr>
          <p:style>
            <a:lnRef idx="2">
              <a:schemeClr val="accent5">
                <a:shade val="50000"/>
              </a:schemeClr>
            </a:lnRef>
            <a:fillRef idx="1">
              <a:schemeClr val="accent5"/>
            </a:fillRef>
            <a:effectRef idx="0">
              <a:schemeClr val="accent5"/>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nl-BE" altLang="nl-BE" sz="11733">
                <a:solidFill>
                  <a:schemeClr val="bg1"/>
                </a:solidFill>
                <a:latin typeface="Nexa Light" panose="02000000000000000000" pitchFamily="50" charset="0"/>
              </a:endParaRPr>
            </a:p>
          </p:txBody>
        </p:sp>
        <p:sp>
          <p:nvSpPr>
            <p:cNvPr id="3" name="TextBox 2"/>
            <p:cNvSpPr txBox="1"/>
            <p:nvPr/>
          </p:nvSpPr>
          <p:spPr>
            <a:xfrm>
              <a:off x="1568509" y="2309216"/>
              <a:ext cx="662266" cy="1323437"/>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CA" altLang="nl-BE" sz="8000" dirty="0">
                  <a:solidFill>
                    <a:schemeClr val="bg1"/>
                  </a:solidFill>
                  <a:latin typeface="Nexa Light" panose="02000000000000000000" pitchFamily="50" charset="0"/>
                </a:rPr>
                <a:t>1</a:t>
              </a:r>
              <a:endParaRPr lang="en-US" altLang="nl-BE" sz="8000" dirty="0">
                <a:solidFill>
                  <a:schemeClr val="bg1"/>
                </a:solidFill>
                <a:latin typeface="Nexa Light" panose="02000000000000000000" pitchFamily="50" charset="0"/>
              </a:endParaRPr>
            </a:p>
          </p:txBody>
        </p:sp>
        <p:sp>
          <p:nvSpPr>
            <p:cNvPr id="11" name="Text Box 10"/>
            <p:cNvSpPr txBox="1">
              <a:spLocks noChangeArrowheads="1"/>
            </p:cNvSpPr>
            <p:nvPr/>
          </p:nvSpPr>
          <p:spPr bwMode="auto">
            <a:xfrm>
              <a:off x="738744" y="4180775"/>
              <a:ext cx="2448510" cy="1600244"/>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67" b="1" dirty="0" err="1">
                  <a:solidFill>
                    <a:srgbClr val="70C6A3"/>
                  </a:solidFill>
                  <a:latin typeface="Nexa Bold" panose="02000000000000000000" pitchFamily="50" charset="0"/>
                  <a:cs typeface="Calibri" pitchFamily="34" charset="0"/>
                </a:rPr>
                <a:t>Récompenses</a:t>
              </a:r>
              <a:endParaRPr lang="en-US" sz="1667" b="1" dirty="0">
                <a:solidFill>
                  <a:srgbClr val="70C6A3"/>
                </a:solidFill>
                <a:latin typeface="Nexa Bold" panose="02000000000000000000" pitchFamily="50" charset="0"/>
                <a:cs typeface="Calibri" pitchFamily="34" charset="0"/>
              </a:endParaRPr>
            </a:p>
            <a:p>
              <a:pPr algn="ctr" defTabSz="1450940">
                <a:defRPr/>
              </a:pPr>
              <a:r>
                <a:rPr lang="en-US" sz="1333" dirty="0" err="1">
                  <a:solidFill>
                    <a:schemeClr val="tx1">
                      <a:lumMod val="50000"/>
                      <a:lumOff val="50000"/>
                    </a:schemeClr>
                  </a:solidFill>
                  <a:latin typeface="Nexa Light" panose="02000000000000000000" pitchFamily="50" charset="0"/>
                  <a:cs typeface="Calibri" pitchFamily="34" charset="0"/>
                </a:rPr>
                <a:t>Utiliser</a:t>
              </a:r>
              <a:r>
                <a:rPr lang="en-US" sz="1333" dirty="0">
                  <a:solidFill>
                    <a:schemeClr val="tx1">
                      <a:lumMod val="50000"/>
                      <a:lumOff val="50000"/>
                    </a:schemeClr>
                  </a:solidFill>
                  <a:latin typeface="Nexa Light" panose="02000000000000000000" pitchFamily="50" charset="0"/>
                  <a:cs typeface="Calibri" pitchFamily="34" charset="0"/>
                </a:rPr>
                <a:t> la </a:t>
              </a:r>
              <a:r>
                <a:rPr lang="en-US" sz="1333" dirty="0" err="1">
                  <a:solidFill>
                    <a:schemeClr val="tx1">
                      <a:lumMod val="50000"/>
                      <a:lumOff val="50000"/>
                    </a:schemeClr>
                  </a:solidFill>
                  <a:latin typeface="Nexa Light" panose="02000000000000000000" pitchFamily="50" charset="0"/>
                  <a:cs typeface="Calibri" pitchFamily="34" charset="0"/>
                </a:rPr>
                <a:t>technologie</a:t>
              </a:r>
              <a:r>
                <a:rPr lang="en-US" sz="1333" dirty="0">
                  <a:solidFill>
                    <a:schemeClr val="tx1">
                      <a:lumMod val="50000"/>
                      <a:lumOff val="50000"/>
                    </a:schemeClr>
                  </a:solidFill>
                  <a:latin typeface="Nexa Light" panose="02000000000000000000" pitchFamily="50" charset="0"/>
                  <a:cs typeface="Calibri" pitchFamily="34" charset="0"/>
                </a:rPr>
                <a:t> pour </a:t>
              </a:r>
              <a:r>
                <a:rPr lang="en-US" sz="1333" dirty="0" err="1">
                  <a:solidFill>
                    <a:schemeClr val="tx1">
                      <a:lumMod val="50000"/>
                      <a:lumOff val="50000"/>
                    </a:schemeClr>
                  </a:solidFill>
                  <a:latin typeface="Nexa Light" panose="02000000000000000000" pitchFamily="50" charset="0"/>
                  <a:cs typeface="Calibri" pitchFamily="34" charset="0"/>
                </a:rPr>
                <a:t>motiver</a:t>
              </a:r>
              <a:r>
                <a:rPr lang="en-US" sz="1333" dirty="0">
                  <a:solidFill>
                    <a:schemeClr val="tx1">
                      <a:lumMod val="50000"/>
                      <a:lumOff val="50000"/>
                    </a:schemeClr>
                  </a:solidFill>
                  <a:latin typeface="Nexa Light" panose="02000000000000000000" pitchFamily="50" charset="0"/>
                  <a:cs typeface="Calibri" pitchFamily="34" charset="0"/>
                </a:rPr>
                <a:t> les </a:t>
              </a:r>
              <a:r>
                <a:rPr lang="en-US" sz="1333" dirty="0" err="1">
                  <a:solidFill>
                    <a:schemeClr val="tx1">
                      <a:lumMod val="50000"/>
                      <a:lumOff val="50000"/>
                    </a:schemeClr>
                  </a:solidFill>
                  <a:latin typeface="Nexa Light" panose="02000000000000000000" pitchFamily="50" charset="0"/>
                  <a:cs typeface="Calibri" pitchFamily="34" charset="0"/>
                </a:rPr>
                <a:t>citoyens</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à</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contribuer</a:t>
              </a:r>
              <a:r>
                <a:rPr lang="en-US" sz="1333" dirty="0">
                  <a:solidFill>
                    <a:schemeClr val="tx1">
                      <a:lumMod val="50000"/>
                      <a:lumOff val="50000"/>
                    </a:schemeClr>
                  </a:solidFill>
                  <a:latin typeface="Nexa Light" panose="02000000000000000000" pitchFamily="50" charset="0"/>
                  <a:cs typeface="Calibri" pitchFamily="34" charset="0"/>
                </a:rPr>
                <a:t>, par de petits efforts, </a:t>
              </a:r>
              <a:r>
                <a:rPr lang="en-US" sz="1333" dirty="0" err="1">
                  <a:solidFill>
                    <a:schemeClr val="tx1">
                      <a:lumMod val="50000"/>
                      <a:lumOff val="50000"/>
                    </a:schemeClr>
                  </a:solidFill>
                  <a:latin typeface="Nexa Light" panose="02000000000000000000" pitchFamily="50" charset="0"/>
                  <a:cs typeface="Calibri" pitchFamily="34" charset="0"/>
                </a:rPr>
                <a:t>à</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une</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communauté</a:t>
              </a:r>
              <a:r>
                <a:rPr lang="en-US" sz="1333" dirty="0">
                  <a:solidFill>
                    <a:schemeClr val="tx1">
                      <a:lumMod val="50000"/>
                      <a:lumOff val="50000"/>
                    </a:schemeClr>
                  </a:solidFill>
                  <a:latin typeface="Nexa Light" panose="02000000000000000000" pitchFamily="50" charset="0"/>
                  <a:cs typeface="Calibri" pitchFamily="34" charset="0"/>
                </a:rPr>
                <a:t> durable et </a:t>
              </a:r>
              <a:r>
                <a:rPr lang="en-US" sz="1333" dirty="0" err="1">
                  <a:solidFill>
                    <a:schemeClr val="tx1">
                      <a:lumMod val="50000"/>
                      <a:lumOff val="50000"/>
                    </a:schemeClr>
                  </a:solidFill>
                  <a:latin typeface="Nexa Light" panose="02000000000000000000" pitchFamily="50" charset="0"/>
                  <a:cs typeface="Calibri" pitchFamily="34" charset="0"/>
                </a:rPr>
                <a:t>ancrée</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localement</a:t>
              </a:r>
              <a:r>
                <a:rPr lang="en-US" sz="1333" dirty="0">
                  <a:solidFill>
                    <a:schemeClr val="tx1">
                      <a:lumMod val="50000"/>
                      <a:lumOff val="50000"/>
                    </a:schemeClr>
                  </a:solidFill>
                  <a:latin typeface="Nexa Light" panose="02000000000000000000" pitchFamily="50" charset="0"/>
                  <a:cs typeface="Calibri" pitchFamily="34" charset="0"/>
                </a:rPr>
                <a:t>.</a:t>
              </a:r>
            </a:p>
          </p:txBody>
        </p:sp>
      </p:grpSp>
      <p:grpSp>
        <p:nvGrpSpPr>
          <p:cNvPr id="31" name="Group 30"/>
          <p:cNvGrpSpPr>
            <a:grpSpLocks/>
          </p:cNvGrpSpPr>
          <p:nvPr/>
        </p:nvGrpSpPr>
        <p:grpSpPr bwMode="auto">
          <a:xfrm>
            <a:off x="3060714" y="1938071"/>
            <a:ext cx="2651245" cy="3065371"/>
            <a:chOff x="2686507" y="2263211"/>
            <a:chExt cx="2669153" cy="3064840"/>
          </a:xfrm>
        </p:grpSpPr>
        <p:sp>
          <p:nvSpPr>
            <p:cNvPr id="17" name="Oval 16"/>
            <p:cNvSpPr/>
            <p:nvPr/>
          </p:nvSpPr>
          <p:spPr>
            <a:xfrm>
              <a:off x="2872914" y="2263211"/>
              <a:ext cx="1643023" cy="1631718"/>
            </a:xfrm>
            <a:prstGeom prst="ellipse">
              <a:avLst/>
            </a:prstGeom>
            <a:solidFill>
              <a:srgbClr val="528CA5"/>
            </a:solidFill>
            <a:ln w="38100">
              <a:noFill/>
            </a:ln>
          </p:spPr>
          <p:style>
            <a:lnRef idx="2">
              <a:schemeClr val="accent5">
                <a:shade val="50000"/>
              </a:schemeClr>
            </a:lnRef>
            <a:fillRef idx="1">
              <a:schemeClr val="accent5"/>
            </a:fillRef>
            <a:effectRef idx="0">
              <a:schemeClr val="accent5"/>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nl-BE" altLang="nl-BE" sz="11733">
                <a:solidFill>
                  <a:schemeClr val="bg1"/>
                </a:solidFill>
                <a:latin typeface="Nexa Light" panose="02000000000000000000" pitchFamily="50" charset="0"/>
              </a:endParaRPr>
            </a:p>
          </p:txBody>
        </p:sp>
        <p:sp>
          <p:nvSpPr>
            <p:cNvPr id="18" name="TextBox 17"/>
            <p:cNvSpPr txBox="1"/>
            <p:nvPr/>
          </p:nvSpPr>
          <p:spPr>
            <a:xfrm>
              <a:off x="3339904" y="2290533"/>
              <a:ext cx="708794" cy="1323210"/>
            </a:xfrm>
            <a:prstGeom prst="rect">
              <a:avLst/>
            </a:prstGeom>
            <a:noFill/>
            <a:ln>
              <a:noFill/>
            </a:ln>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CA" altLang="nl-BE" sz="8000" dirty="0">
                  <a:solidFill>
                    <a:schemeClr val="bg1"/>
                  </a:solidFill>
                  <a:latin typeface="Nexa Light" panose="02000000000000000000" pitchFamily="50" charset="0"/>
                </a:rPr>
                <a:t>2</a:t>
              </a:r>
              <a:endParaRPr lang="en-US" altLang="nl-BE" sz="8000" dirty="0">
                <a:solidFill>
                  <a:schemeClr val="bg1"/>
                </a:solidFill>
                <a:latin typeface="Nexa Light" panose="02000000000000000000" pitchFamily="50" charset="0"/>
              </a:endParaRPr>
            </a:p>
          </p:txBody>
        </p:sp>
        <p:sp>
          <p:nvSpPr>
            <p:cNvPr id="19" name="Text Box 10"/>
            <p:cNvSpPr txBox="1">
              <a:spLocks noChangeArrowheads="1"/>
            </p:cNvSpPr>
            <p:nvPr/>
          </p:nvSpPr>
          <p:spPr bwMode="auto">
            <a:xfrm>
              <a:off x="2686507" y="4138251"/>
              <a:ext cx="2669153" cy="1189800"/>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67" b="1" dirty="0">
                  <a:solidFill>
                    <a:srgbClr val="528BA4"/>
                  </a:solidFill>
                  <a:latin typeface="Nexa Bold" panose="02000000000000000000" pitchFamily="50" charset="0"/>
                  <a:cs typeface="Calibri" pitchFamily="34" charset="0"/>
                </a:rPr>
                <a:t>Bon pour </a:t>
              </a:r>
              <a:r>
                <a:rPr lang="en-US" sz="1667" b="1" dirty="0" err="1">
                  <a:solidFill>
                    <a:srgbClr val="528BA4"/>
                  </a:solidFill>
                  <a:latin typeface="Nexa Bold" panose="02000000000000000000" pitchFamily="50" charset="0"/>
                  <a:cs typeface="Calibri" pitchFamily="34" charset="0"/>
                </a:rPr>
                <a:t>l’environnement</a:t>
              </a:r>
              <a:endParaRPr lang="en-US" sz="1667" b="1" dirty="0">
                <a:solidFill>
                  <a:srgbClr val="528BA4"/>
                </a:solidFill>
                <a:latin typeface="Nexa Bold" panose="02000000000000000000" pitchFamily="50" charset="0"/>
                <a:cs typeface="Calibri" pitchFamily="34" charset="0"/>
              </a:endParaRPr>
            </a:p>
            <a:p>
              <a:pPr algn="ctr" defTabSz="1450940">
                <a:defRPr/>
              </a:pPr>
              <a:r>
                <a:rPr lang="en-US" sz="1333" dirty="0">
                  <a:solidFill>
                    <a:schemeClr val="tx1">
                      <a:lumMod val="50000"/>
                      <a:lumOff val="50000"/>
                    </a:schemeClr>
                  </a:solidFill>
                  <a:latin typeface="Nexa Light" panose="02000000000000000000" pitchFamily="50" charset="0"/>
                  <a:cs typeface="Calibri" pitchFamily="34" charset="0"/>
                </a:rPr>
                <a:t>Le </a:t>
              </a:r>
              <a:r>
                <a:rPr lang="en-US" sz="1333" dirty="0" err="1">
                  <a:solidFill>
                    <a:schemeClr val="tx1">
                      <a:lumMod val="50000"/>
                      <a:lumOff val="50000"/>
                    </a:schemeClr>
                  </a:solidFill>
                  <a:latin typeface="Nexa Light" panose="02000000000000000000" pitchFamily="50" charset="0"/>
                  <a:cs typeface="Calibri" pitchFamily="34" charset="0"/>
                </a:rPr>
                <a:t>changement</a:t>
              </a:r>
              <a:r>
                <a:rPr lang="en-US" sz="1333" dirty="0">
                  <a:solidFill>
                    <a:schemeClr val="tx1">
                      <a:lumMod val="50000"/>
                      <a:lumOff val="50000"/>
                    </a:schemeClr>
                  </a:solidFill>
                  <a:latin typeface="Nexa Light" panose="02000000000000000000" pitchFamily="50" charset="0"/>
                  <a:cs typeface="Calibri" pitchFamily="34" charset="0"/>
                </a:rPr>
                <a:t> de </a:t>
              </a:r>
              <a:r>
                <a:rPr lang="en-US" sz="1333" dirty="0" err="1">
                  <a:solidFill>
                    <a:schemeClr val="tx1">
                      <a:lumMod val="50000"/>
                      <a:lumOff val="50000"/>
                    </a:schemeClr>
                  </a:solidFill>
                  <a:latin typeface="Nexa Light" panose="02000000000000000000" pitchFamily="50" charset="0"/>
                  <a:cs typeface="Calibri" pitchFamily="34" charset="0"/>
                </a:rPr>
                <a:t>comportement</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permet</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d'améliorer</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l'environnement</a:t>
              </a:r>
              <a:r>
                <a:rPr lang="en-US" sz="1333" dirty="0">
                  <a:solidFill>
                    <a:schemeClr val="tx1">
                      <a:lumMod val="50000"/>
                      <a:lumOff val="50000"/>
                    </a:schemeClr>
                  </a:solidFill>
                  <a:latin typeface="Nexa Light" panose="02000000000000000000" pitchFamily="50" charset="0"/>
                  <a:cs typeface="Calibri" pitchFamily="34" charset="0"/>
                </a:rPr>
                <a:t> et la </a:t>
              </a:r>
              <a:r>
                <a:rPr lang="en-US" sz="1333" dirty="0" err="1">
                  <a:solidFill>
                    <a:schemeClr val="tx1">
                      <a:lumMod val="50000"/>
                      <a:lumOff val="50000"/>
                    </a:schemeClr>
                  </a:solidFill>
                  <a:latin typeface="Nexa Light" panose="02000000000000000000" pitchFamily="50" charset="0"/>
                  <a:cs typeface="Calibri" pitchFamily="34" charset="0"/>
                </a:rPr>
                <a:t>communauté</a:t>
              </a:r>
              <a:endParaRPr lang="en-US" sz="1333" dirty="0">
                <a:solidFill>
                  <a:schemeClr val="tx1">
                    <a:lumMod val="50000"/>
                    <a:lumOff val="50000"/>
                  </a:schemeClr>
                </a:solidFill>
                <a:latin typeface="Nexa Light" panose="02000000000000000000" pitchFamily="50" charset="0"/>
                <a:cs typeface="Calibri" pitchFamily="34" charset="0"/>
              </a:endParaRPr>
            </a:p>
          </p:txBody>
        </p:sp>
      </p:grpSp>
      <p:grpSp>
        <p:nvGrpSpPr>
          <p:cNvPr id="32" name="Group 31"/>
          <p:cNvGrpSpPr>
            <a:grpSpLocks/>
          </p:cNvGrpSpPr>
          <p:nvPr/>
        </p:nvGrpSpPr>
        <p:grpSpPr bwMode="auto">
          <a:xfrm>
            <a:off x="5573884" y="1884024"/>
            <a:ext cx="2971211" cy="2914297"/>
            <a:chOff x="4179822" y="2198430"/>
            <a:chExt cx="2986709" cy="2914291"/>
          </a:xfrm>
        </p:grpSpPr>
        <p:sp>
          <p:nvSpPr>
            <p:cNvPr id="21" name="Oval 20"/>
            <p:cNvSpPr/>
            <p:nvPr/>
          </p:nvSpPr>
          <p:spPr>
            <a:xfrm>
              <a:off x="4624129" y="2228426"/>
              <a:ext cx="1640513" cy="1631996"/>
            </a:xfrm>
            <a:prstGeom prst="ellipse">
              <a:avLst/>
            </a:prstGeom>
            <a:solidFill>
              <a:schemeClr val="accent3"/>
            </a:solidFill>
            <a:ln w="38100">
              <a:noFill/>
            </a:ln>
          </p:spPr>
          <p:style>
            <a:lnRef idx="2">
              <a:schemeClr val="accent5">
                <a:shade val="50000"/>
              </a:schemeClr>
            </a:lnRef>
            <a:fillRef idx="1">
              <a:schemeClr val="accent5"/>
            </a:fillRef>
            <a:effectRef idx="0">
              <a:schemeClr val="accent5"/>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nl-BE" altLang="nl-BE" sz="11733">
                <a:solidFill>
                  <a:schemeClr val="bg1"/>
                </a:solidFill>
                <a:latin typeface="Nexa Light" panose="02000000000000000000" pitchFamily="50" charset="0"/>
              </a:endParaRPr>
            </a:p>
          </p:txBody>
        </p:sp>
        <p:sp>
          <p:nvSpPr>
            <p:cNvPr id="22" name="TextBox 21"/>
            <p:cNvSpPr txBox="1"/>
            <p:nvPr/>
          </p:nvSpPr>
          <p:spPr>
            <a:xfrm>
              <a:off x="5090530" y="2198430"/>
              <a:ext cx="707711" cy="1323436"/>
            </a:xfrm>
            <a:prstGeom prst="rect">
              <a:avLst/>
            </a:prstGeom>
            <a:noFill/>
            <a:ln>
              <a:noFill/>
            </a:ln>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nl-BE" sz="8000" dirty="0">
                  <a:solidFill>
                    <a:schemeClr val="bg1"/>
                  </a:solidFill>
                  <a:latin typeface="Nexa Light" panose="02000000000000000000" pitchFamily="50" charset="0"/>
                </a:rPr>
                <a:t>3</a:t>
              </a:r>
            </a:p>
          </p:txBody>
        </p:sp>
        <p:sp>
          <p:nvSpPr>
            <p:cNvPr id="23" name="Text Box 10"/>
            <p:cNvSpPr txBox="1">
              <a:spLocks noChangeArrowheads="1"/>
            </p:cNvSpPr>
            <p:nvPr/>
          </p:nvSpPr>
          <p:spPr bwMode="auto">
            <a:xfrm>
              <a:off x="4179822" y="4127838"/>
              <a:ext cx="2986709" cy="984883"/>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67" b="1" dirty="0">
                  <a:solidFill>
                    <a:schemeClr val="accent3"/>
                  </a:solidFill>
                  <a:latin typeface="Nexa Bold" panose="02000000000000000000" pitchFamily="50" charset="0"/>
                  <a:cs typeface="Calibri" pitchFamily="34" charset="0"/>
                </a:rPr>
                <a:t>Bon pour </a:t>
              </a:r>
              <a:r>
                <a:rPr lang="en-US" sz="1667" b="1" dirty="0" err="1">
                  <a:solidFill>
                    <a:schemeClr val="accent3"/>
                  </a:solidFill>
                  <a:latin typeface="Nexa Bold" panose="02000000000000000000" pitchFamily="50" charset="0"/>
                  <a:cs typeface="Calibri" pitchFamily="34" charset="0"/>
                </a:rPr>
                <a:t>l’économie</a:t>
              </a:r>
              <a:endParaRPr lang="en-US" sz="1667" b="1" dirty="0">
                <a:solidFill>
                  <a:schemeClr val="accent3"/>
                </a:solidFill>
                <a:latin typeface="Nexa Bold" panose="02000000000000000000" pitchFamily="50" charset="0"/>
                <a:cs typeface="Calibri" pitchFamily="34" charset="0"/>
              </a:endParaRPr>
            </a:p>
            <a:p>
              <a:pPr algn="ctr" defTabSz="1450940">
                <a:defRPr/>
              </a:pPr>
              <a:r>
                <a:rPr lang="en-US" sz="1333" dirty="0" err="1">
                  <a:solidFill>
                    <a:schemeClr val="tx1">
                      <a:lumMod val="50000"/>
                      <a:lumOff val="50000"/>
                    </a:schemeClr>
                  </a:solidFill>
                  <a:latin typeface="Nexa Light" panose="02000000000000000000" pitchFamily="50" charset="0"/>
                  <a:cs typeface="Calibri" pitchFamily="34" charset="0"/>
                </a:rPr>
                <a:t>L'utilisation</a:t>
              </a:r>
              <a:r>
                <a:rPr lang="en-US" sz="1333" dirty="0">
                  <a:solidFill>
                    <a:schemeClr val="tx1">
                      <a:lumMod val="50000"/>
                      <a:lumOff val="50000"/>
                    </a:schemeClr>
                  </a:solidFill>
                  <a:latin typeface="Nexa Light" panose="02000000000000000000" pitchFamily="50" charset="0"/>
                  <a:cs typeface="Calibri" pitchFamily="34" charset="0"/>
                </a:rPr>
                <a:t> des </a:t>
              </a:r>
              <a:r>
                <a:rPr lang="en-US" sz="1333" dirty="0" err="1">
                  <a:solidFill>
                    <a:schemeClr val="tx1">
                      <a:lumMod val="50000"/>
                      <a:lumOff val="50000"/>
                    </a:schemeClr>
                  </a:solidFill>
                  <a:latin typeface="Nexa Light" panose="02000000000000000000" pitchFamily="50" charset="0"/>
                  <a:cs typeface="Calibri" pitchFamily="34" charset="0"/>
                </a:rPr>
                <a:t>monnaies</a:t>
              </a:r>
              <a:r>
                <a:rPr lang="en-US" sz="1333" dirty="0">
                  <a:solidFill>
                    <a:schemeClr val="tx1">
                      <a:lumMod val="50000"/>
                      <a:lumOff val="50000"/>
                    </a:schemeClr>
                  </a:solidFill>
                  <a:latin typeface="Nexa Light" panose="02000000000000000000" pitchFamily="50" charset="0"/>
                  <a:cs typeface="Calibri" pitchFamily="34" charset="0"/>
                </a:rPr>
                <a:t> locales </a:t>
              </a:r>
              <a:r>
                <a:rPr lang="en-US" sz="1333" dirty="0" err="1">
                  <a:solidFill>
                    <a:schemeClr val="tx1">
                      <a:lumMod val="50000"/>
                      <a:lumOff val="50000"/>
                    </a:schemeClr>
                  </a:solidFill>
                  <a:latin typeface="Nexa Light" panose="02000000000000000000" pitchFamily="50" charset="0"/>
                  <a:cs typeface="Calibri" pitchFamily="34" charset="0"/>
                </a:rPr>
                <a:t>renforce</a:t>
              </a:r>
              <a:r>
                <a:rPr lang="en-US" sz="1333" dirty="0">
                  <a:solidFill>
                    <a:schemeClr val="tx1">
                      <a:lumMod val="50000"/>
                      <a:lumOff val="50000"/>
                    </a:schemeClr>
                  </a:solidFill>
                  <a:latin typeface="Nexa Light" panose="02000000000000000000" pitchFamily="50" charset="0"/>
                  <a:cs typeface="Calibri" pitchFamily="34" charset="0"/>
                </a:rPr>
                <a:t> </a:t>
              </a:r>
              <a:r>
                <a:rPr lang="en-US" sz="1333" dirty="0" err="1">
                  <a:solidFill>
                    <a:schemeClr val="tx1">
                      <a:lumMod val="50000"/>
                      <a:lumOff val="50000"/>
                    </a:schemeClr>
                  </a:solidFill>
                  <a:latin typeface="Nexa Light" panose="02000000000000000000" pitchFamily="50" charset="0"/>
                  <a:cs typeface="Calibri" pitchFamily="34" charset="0"/>
                </a:rPr>
                <a:t>l'économie</a:t>
              </a:r>
              <a:r>
                <a:rPr lang="en-US" sz="1333" dirty="0">
                  <a:solidFill>
                    <a:schemeClr val="tx1">
                      <a:lumMod val="50000"/>
                      <a:lumOff val="50000"/>
                    </a:schemeClr>
                  </a:solidFill>
                  <a:latin typeface="Nexa Light" panose="02000000000000000000" pitchFamily="50" charset="0"/>
                  <a:cs typeface="Calibri" pitchFamily="34" charset="0"/>
                </a:rPr>
                <a:t> locale. </a:t>
              </a:r>
            </a:p>
          </p:txBody>
        </p:sp>
      </p:grpSp>
      <p:sp>
        <p:nvSpPr>
          <p:cNvPr id="24" name="Rectangle 5">
            <a:extLst>
              <a:ext uri="{FF2B5EF4-FFF2-40B4-BE49-F238E27FC236}">
                <a16:creationId xmlns:a16="http://schemas.microsoft.com/office/drawing/2014/main" id="{2D2AD0F9-4106-4823-ACBC-1A53D82D3D46}"/>
              </a:ext>
            </a:extLst>
          </p:cNvPr>
          <p:cNvSpPr/>
          <p:nvPr/>
        </p:nvSpPr>
        <p:spPr>
          <a:xfrm>
            <a:off x="239349" y="242222"/>
            <a:ext cx="5788019" cy="461665"/>
          </a:xfrm>
          <a:prstGeom prst="rect">
            <a:avLst/>
          </a:prstGeom>
        </p:spPr>
        <p:txBody>
          <a:bodyPr wrap="square">
            <a:spAutoFit/>
          </a:bodyPr>
          <a:lstStyle/>
          <a:p>
            <a:r>
              <a:rPr kumimoji="1" lang="nl-BE" altLang="ja-JP" sz="2400" b="1" dirty="0">
                <a:solidFill>
                  <a:schemeClr val="tx2"/>
                </a:solidFill>
                <a:latin typeface="+mj-lt"/>
              </a:rPr>
              <a:t>NOTRE ADN</a:t>
            </a:r>
            <a:endParaRPr kumimoji="1" lang="ja-JP" altLang="en-US" sz="2400" b="1" dirty="0">
              <a:solidFill>
                <a:schemeClr val="tx2"/>
              </a:solidFill>
              <a:latin typeface="+mj-lt"/>
            </a:endParaRPr>
          </a:p>
        </p:txBody>
      </p:sp>
      <p:sp>
        <p:nvSpPr>
          <p:cNvPr id="34" name="TextBox 17">
            <a:extLst>
              <a:ext uri="{FF2B5EF4-FFF2-40B4-BE49-F238E27FC236}">
                <a16:creationId xmlns:a16="http://schemas.microsoft.com/office/drawing/2014/main" id="{9283CA80-9454-485C-9EEB-A82CEACBFDE2}"/>
              </a:ext>
            </a:extLst>
          </p:cNvPr>
          <p:cNvSpPr txBox="1"/>
          <p:nvPr/>
        </p:nvSpPr>
        <p:spPr bwMode="auto">
          <a:xfrm>
            <a:off x="7885176" y="2143786"/>
            <a:ext cx="696023" cy="1323439"/>
          </a:xfrm>
          <a:prstGeom prst="rect">
            <a:avLst/>
          </a:prstGeom>
          <a:noFill/>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CA" altLang="nl-BE" sz="8000" dirty="0">
                <a:solidFill>
                  <a:schemeClr val="accent6">
                    <a:lumMod val="65000"/>
                  </a:schemeClr>
                </a:solidFill>
                <a:latin typeface="+mj-lt"/>
              </a:rPr>
              <a:t>=</a:t>
            </a:r>
            <a:endParaRPr lang="en-US" altLang="nl-BE" sz="8000" dirty="0">
              <a:solidFill>
                <a:schemeClr val="accent6">
                  <a:lumMod val="65000"/>
                </a:schemeClr>
              </a:solidFill>
              <a:latin typeface="+mj-lt"/>
            </a:endParaRPr>
          </a:p>
        </p:txBody>
      </p:sp>
      <p:sp>
        <p:nvSpPr>
          <p:cNvPr id="35" name="TextBox 17">
            <a:extLst>
              <a:ext uri="{FF2B5EF4-FFF2-40B4-BE49-F238E27FC236}">
                <a16:creationId xmlns:a16="http://schemas.microsoft.com/office/drawing/2014/main" id="{B7C1EBE8-F2F8-468A-88E7-7BB8A63A266F}"/>
              </a:ext>
            </a:extLst>
          </p:cNvPr>
          <p:cNvSpPr txBox="1"/>
          <p:nvPr/>
        </p:nvSpPr>
        <p:spPr bwMode="auto">
          <a:xfrm>
            <a:off x="2532355" y="2143786"/>
            <a:ext cx="696023" cy="1323439"/>
          </a:xfrm>
          <a:prstGeom prst="rect">
            <a:avLst/>
          </a:prstGeom>
          <a:noFill/>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CA" altLang="nl-BE" sz="8000">
                <a:solidFill>
                  <a:schemeClr val="accent6">
                    <a:lumMod val="65000"/>
                  </a:schemeClr>
                </a:solidFill>
                <a:latin typeface="+mj-lt"/>
              </a:rPr>
              <a:t>+</a:t>
            </a:r>
            <a:endParaRPr lang="en-US" altLang="nl-BE" sz="8000">
              <a:solidFill>
                <a:schemeClr val="accent6">
                  <a:lumMod val="65000"/>
                </a:schemeClr>
              </a:solidFill>
              <a:latin typeface="+mj-lt"/>
            </a:endParaRPr>
          </a:p>
        </p:txBody>
      </p:sp>
      <p:sp>
        <p:nvSpPr>
          <p:cNvPr id="36" name="TextBox 17">
            <a:extLst>
              <a:ext uri="{FF2B5EF4-FFF2-40B4-BE49-F238E27FC236}">
                <a16:creationId xmlns:a16="http://schemas.microsoft.com/office/drawing/2014/main" id="{662E53E3-5C52-462F-BACE-12052CE67436}"/>
              </a:ext>
            </a:extLst>
          </p:cNvPr>
          <p:cNvSpPr txBox="1"/>
          <p:nvPr/>
        </p:nvSpPr>
        <p:spPr bwMode="auto">
          <a:xfrm>
            <a:off x="4970463" y="2143786"/>
            <a:ext cx="696023" cy="1323439"/>
          </a:xfrm>
          <a:prstGeom prst="rect">
            <a:avLst/>
          </a:prstGeom>
          <a:noFill/>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CA" altLang="nl-BE" sz="8000">
                <a:solidFill>
                  <a:schemeClr val="accent6">
                    <a:lumMod val="65000"/>
                  </a:schemeClr>
                </a:solidFill>
                <a:latin typeface="+mj-lt"/>
              </a:rPr>
              <a:t>+</a:t>
            </a:r>
            <a:endParaRPr lang="en-US" altLang="nl-BE" sz="8000">
              <a:solidFill>
                <a:schemeClr val="accent6">
                  <a:lumMod val="65000"/>
                </a:schemeClr>
              </a:solidFill>
              <a:latin typeface="+mj-lt"/>
            </a:endParaRPr>
          </a:p>
        </p:txBody>
      </p:sp>
      <p:pic>
        <p:nvPicPr>
          <p:cNvPr id="38" name="Afbeelding 37">
            <a:extLst>
              <a:ext uri="{FF2B5EF4-FFF2-40B4-BE49-F238E27FC236}">
                <a16:creationId xmlns:a16="http://schemas.microsoft.com/office/drawing/2014/main" id="{D27B41AD-4999-4368-A847-9C704CCA4696}"/>
              </a:ext>
            </a:extLst>
          </p:cNvPr>
          <p:cNvPicPr/>
          <p:nvPr/>
        </p:nvPicPr>
        <p:blipFill rotWithShape="1">
          <a:blip r:embed="rId3"/>
          <a:srcRect r="50416" b="66211"/>
          <a:stretch/>
        </p:blipFill>
        <p:spPr bwMode="auto">
          <a:xfrm>
            <a:off x="393837" y="6208287"/>
            <a:ext cx="2019300" cy="355600"/>
          </a:xfrm>
          <a:prstGeom prst="rect">
            <a:avLst/>
          </a:prstGeom>
          <a:ln>
            <a:noFill/>
          </a:ln>
          <a:extLst>
            <a:ext uri="{53640926-AAD7-44D8-BBD7-CCE9431645EC}">
              <a14:shadowObscured xmlns:a14="http://schemas.microsoft.com/office/drawing/2010/main"/>
            </a:ext>
          </a:extLst>
        </p:spPr>
      </p:pic>
      <p:pic>
        <p:nvPicPr>
          <p:cNvPr id="25" name="Picture 6">
            <a:extLst>
              <a:ext uri="{FF2B5EF4-FFF2-40B4-BE49-F238E27FC236}">
                <a16:creationId xmlns:a16="http://schemas.microsoft.com/office/drawing/2014/main" id="{FBD6A279-6CC7-4C40-A364-DF518762C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084805" y="1855240"/>
            <a:ext cx="2422788" cy="1936429"/>
          </a:xfrm>
          <a:prstGeom prst="rect">
            <a:avLst/>
          </a:prstGeom>
        </p:spPr>
      </p:pic>
      <p:sp>
        <p:nvSpPr>
          <p:cNvPr id="33" name="テキスト プレースホルダー 5">
            <a:extLst>
              <a:ext uri="{FF2B5EF4-FFF2-40B4-BE49-F238E27FC236}">
                <a16:creationId xmlns:a16="http://schemas.microsoft.com/office/drawing/2014/main" id="{9B75940E-D56D-49E2-8C7C-88EF40A216F2}"/>
              </a:ext>
            </a:extLst>
          </p:cNvPr>
          <p:cNvSpPr txBox="1">
            <a:spLocks/>
          </p:cNvSpPr>
          <p:nvPr/>
        </p:nvSpPr>
        <p:spPr>
          <a:xfrm>
            <a:off x="652807" y="1904429"/>
            <a:ext cx="1733259" cy="1667356"/>
          </a:xfrm>
          <a:prstGeom prst="ellipse">
            <a:avLst/>
          </a:prstGeom>
          <a:noFill/>
          <a:ln w="38100">
            <a:solidFill>
              <a:srgbClr val="183753"/>
            </a:solidFill>
          </a:ln>
        </p:spPr>
        <p:txBody>
          <a:bodyPr/>
          <a:lstStyle>
            <a:lvl1pPr marL="0" indent="0" algn="l" rtl="0" eaLnBrk="0" fontAlgn="base" hangingPunct="0">
              <a:spcBef>
                <a:spcPct val="20000"/>
              </a:spcBef>
              <a:spcAft>
                <a:spcPct val="0"/>
              </a:spcAft>
              <a:buFontTx/>
              <a:buNone/>
              <a:defRPr sz="1800" kern="1200">
                <a:solidFill>
                  <a:srgbClr val="544D55"/>
                </a:solidFill>
                <a:latin typeface="Trebuchet MS" panose="020B0603020202020204" pitchFamily="34" charset="0"/>
                <a:ea typeface="MS PGothic" panose="020B0600070205080204" pitchFamily="34" charset="-128"/>
                <a:cs typeface="Corbel" panose="020B0503020204020204" pitchFamily="34" charset="0"/>
              </a:defRPr>
            </a:lvl1pPr>
            <a:lvl2pPr marL="742950" indent="-285750" algn="l" rtl="0" eaLnBrk="0" fontAlgn="base" hangingPunct="0">
              <a:spcBef>
                <a:spcPct val="20000"/>
              </a:spcBef>
              <a:spcAft>
                <a:spcPct val="0"/>
              </a:spcAft>
              <a:buFontTx/>
              <a:buBlip>
                <a:blip r:embed="rId5"/>
              </a:buBlip>
              <a:defRPr sz="1600" kern="1200">
                <a:solidFill>
                  <a:srgbClr val="544D55"/>
                </a:solidFill>
                <a:latin typeface="Corbel" panose="020B0503020204020204" pitchFamily="34" charset="0"/>
                <a:ea typeface="MS PGothic" panose="020B0600070205080204" pitchFamily="34" charset="-128"/>
                <a:cs typeface="+mn-cs"/>
              </a:defRPr>
            </a:lvl2pPr>
            <a:lvl3pPr marL="1143000" indent="-228600" algn="l" rtl="0" eaLnBrk="0" fontAlgn="base" hangingPunct="0">
              <a:spcBef>
                <a:spcPct val="20000"/>
              </a:spcBef>
              <a:spcAft>
                <a:spcPct val="0"/>
              </a:spcAft>
              <a:buFontTx/>
              <a:buBlip>
                <a:blip r:embed="rId5"/>
              </a:buBlip>
              <a:defRPr sz="1400" kern="1200">
                <a:solidFill>
                  <a:srgbClr val="544D55"/>
                </a:solidFill>
                <a:latin typeface="Corbel" panose="020B0503020204020204" pitchFamily="34" charset="0"/>
                <a:ea typeface="MS PGothic" panose="020B0600070205080204" pitchFamily="34" charset="-128"/>
                <a:cs typeface="+mn-cs"/>
              </a:defRPr>
            </a:lvl3pPr>
            <a:lvl4pPr marL="1600200" indent="-228600" algn="l" rtl="0" eaLnBrk="0" fontAlgn="base" hangingPunct="0">
              <a:spcBef>
                <a:spcPct val="20000"/>
              </a:spcBef>
              <a:spcAft>
                <a:spcPct val="0"/>
              </a:spcAft>
              <a:buFontTx/>
              <a:buBlip>
                <a:blip r:embed="rId5"/>
              </a:buBlip>
              <a:defRPr sz="1200" kern="1200">
                <a:solidFill>
                  <a:srgbClr val="544D55"/>
                </a:solidFill>
                <a:latin typeface="Corbel" panose="020B0503020204020204" pitchFamily="34" charset="0"/>
                <a:ea typeface="MS PGothic" panose="020B0600070205080204" pitchFamily="34" charset="-128"/>
                <a:cs typeface="+mn-cs"/>
              </a:defRPr>
            </a:lvl4pPr>
            <a:lvl5pPr marL="2057400" indent="-228600" algn="l" rtl="0" eaLnBrk="0" fontAlgn="base" hangingPunct="0">
              <a:spcBef>
                <a:spcPct val="20000"/>
              </a:spcBef>
              <a:spcAft>
                <a:spcPct val="0"/>
              </a:spcAft>
              <a:buFontTx/>
              <a:buBlip>
                <a:blip r:embed="rId5"/>
              </a:buBlip>
              <a:defRPr sz="1200" kern="1200">
                <a:solidFill>
                  <a:schemeClr val="accent2"/>
                </a:solidFill>
                <a:latin typeface="Corbel" panose="020B0503020204020204" pitchFamily="34"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kumimoji="1" lang="ja-JP" altLang="en-US" sz="2133" dirty="0">
              <a:solidFill>
                <a:schemeClr val="bg1"/>
              </a:solidFill>
              <a:latin typeface="+mn-lt"/>
            </a:endParaRPr>
          </a:p>
        </p:txBody>
      </p:sp>
      <p:sp>
        <p:nvSpPr>
          <p:cNvPr id="37" name="テキスト プレースホルダー 5">
            <a:extLst>
              <a:ext uri="{FF2B5EF4-FFF2-40B4-BE49-F238E27FC236}">
                <a16:creationId xmlns:a16="http://schemas.microsoft.com/office/drawing/2014/main" id="{5501A16A-DA27-4A93-B0AF-112D28C6E2B6}"/>
              </a:ext>
            </a:extLst>
          </p:cNvPr>
          <p:cNvSpPr txBox="1">
            <a:spLocks/>
          </p:cNvSpPr>
          <p:nvPr/>
        </p:nvSpPr>
        <p:spPr>
          <a:xfrm>
            <a:off x="3150699" y="1914034"/>
            <a:ext cx="1733259" cy="1667356"/>
          </a:xfrm>
          <a:prstGeom prst="ellipse">
            <a:avLst/>
          </a:prstGeom>
          <a:noFill/>
          <a:ln w="38100">
            <a:solidFill>
              <a:srgbClr val="183753"/>
            </a:solidFill>
          </a:ln>
        </p:spPr>
        <p:txBody>
          <a:bodyPr/>
          <a:lstStyle>
            <a:lvl1pPr marL="0" indent="0" algn="l" rtl="0" eaLnBrk="0" fontAlgn="base" hangingPunct="0">
              <a:spcBef>
                <a:spcPct val="20000"/>
              </a:spcBef>
              <a:spcAft>
                <a:spcPct val="0"/>
              </a:spcAft>
              <a:buFontTx/>
              <a:buNone/>
              <a:defRPr sz="1800" kern="1200">
                <a:solidFill>
                  <a:srgbClr val="544D55"/>
                </a:solidFill>
                <a:latin typeface="Trebuchet MS" panose="020B0603020202020204" pitchFamily="34" charset="0"/>
                <a:ea typeface="MS PGothic" panose="020B0600070205080204" pitchFamily="34" charset="-128"/>
                <a:cs typeface="Corbel" panose="020B0503020204020204" pitchFamily="34" charset="0"/>
              </a:defRPr>
            </a:lvl1pPr>
            <a:lvl2pPr marL="742950" indent="-285750" algn="l" rtl="0" eaLnBrk="0" fontAlgn="base" hangingPunct="0">
              <a:spcBef>
                <a:spcPct val="20000"/>
              </a:spcBef>
              <a:spcAft>
                <a:spcPct val="0"/>
              </a:spcAft>
              <a:buFontTx/>
              <a:buBlip>
                <a:blip r:embed="rId5"/>
              </a:buBlip>
              <a:defRPr sz="1600" kern="1200">
                <a:solidFill>
                  <a:srgbClr val="544D55"/>
                </a:solidFill>
                <a:latin typeface="Corbel" panose="020B0503020204020204" pitchFamily="34" charset="0"/>
                <a:ea typeface="MS PGothic" panose="020B0600070205080204" pitchFamily="34" charset="-128"/>
                <a:cs typeface="+mn-cs"/>
              </a:defRPr>
            </a:lvl2pPr>
            <a:lvl3pPr marL="1143000" indent="-228600" algn="l" rtl="0" eaLnBrk="0" fontAlgn="base" hangingPunct="0">
              <a:spcBef>
                <a:spcPct val="20000"/>
              </a:spcBef>
              <a:spcAft>
                <a:spcPct val="0"/>
              </a:spcAft>
              <a:buFontTx/>
              <a:buBlip>
                <a:blip r:embed="rId5"/>
              </a:buBlip>
              <a:defRPr sz="1400" kern="1200">
                <a:solidFill>
                  <a:srgbClr val="544D55"/>
                </a:solidFill>
                <a:latin typeface="Corbel" panose="020B0503020204020204" pitchFamily="34" charset="0"/>
                <a:ea typeface="MS PGothic" panose="020B0600070205080204" pitchFamily="34" charset="-128"/>
                <a:cs typeface="+mn-cs"/>
              </a:defRPr>
            </a:lvl3pPr>
            <a:lvl4pPr marL="1600200" indent="-228600" algn="l" rtl="0" eaLnBrk="0" fontAlgn="base" hangingPunct="0">
              <a:spcBef>
                <a:spcPct val="20000"/>
              </a:spcBef>
              <a:spcAft>
                <a:spcPct val="0"/>
              </a:spcAft>
              <a:buFontTx/>
              <a:buBlip>
                <a:blip r:embed="rId5"/>
              </a:buBlip>
              <a:defRPr sz="1200" kern="1200">
                <a:solidFill>
                  <a:srgbClr val="544D55"/>
                </a:solidFill>
                <a:latin typeface="Corbel" panose="020B0503020204020204" pitchFamily="34" charset="0"/>
                <a:ea typeface="MS PGothic" panose="020B0600070205080204" pitchFamily="34" charset="-128"/>
                <a:cs typeface="+mn-cs"/>
              </a:defRPr>
            </a:lvl4pPr>
            <a:lvl5pPr marL="2057400" indent="-228600" algn="l" rtl="0" eaLnBrk="0" fontAlgn="base" hangingPunct="0">
              <a:spcBef>
                <a:spcPct val="20000"/>
              </a:spcBef>
              <a:spcAft>
                <a:spcPct val="0"/>
              </a:spcAft>
              <a:buFontTx/>
              <a:buBlip>
                <a:blip r:embed="rId5"/>
              </a:buBlip>
              <a:defRPr sz="1200" kern="1200">
                <a:solidFill>
                  <a:schemeClr val="accent2"/>
                </a:solidFill>
                <a:latin typeface="Corbel" panose="020B0503020204020204" pitchFamily="34"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kumimoji="1" lang="ja-JP" altLang="en-US" sz="2133" dirty="0">
              <a:solidFill>
                <a:schemeClr val="bg1"/>
              </a:solidFill>
              <a:latin typeface="+mn-lt"/>
            </a:endParaRPr>
          </a:p>
        </p:txBody>
      </p:sp>
      <p:sp>
        <p:nvSpPr>
          <p:cNvPr id="39" name="テキスト プレースホルダー 5">
            <a:extLst>
              <a:ext uri="{FF2B5EF4-FFF2-40B4-BE49-F238E27FC236}">
                <a16:creationId xmlns:a16="http://schemas.microsoft.com/office/drawing/2014/main" id="{B6978363-BFC7-4F14-AA03-143526A194B2}"/>
              </a:ext>
            </a:extLst>
          </p:cNvPr>
          <p:cNvSpPr txBox="1">
            <a:spLocks/>
          </p:cNvSpPr>
          <p:nvPr/>
        </p:nvSpPr>
        <p:spPr>
          <a:xfrm>
            <a:off x="6009657" y="1914021"/>
            <a:ext cx="1733259" cy="1667356"/>
          </a:xfrm>
          <a:prstGeom prst="ellipse">
            <a:avLst/>
          </a:prstGeom>
          <a:noFill/>
          <a:ln w="38100">
            <a:solidFill>
              <a:srgbClr val="183753"/>
            </a:solidFill>
          </a:ln>
        </p:spPr>
        <p:txBody>
          <a:bodyPr/>
          <a:lstStyle>
            <a:lvl1pPr marL="0" indent="0" algn="l" rtl="0" eaLnBrk="0" fontAlgn="base" hangingPunct="0">
              <a:spcBef>
                <a:spcPct val="20000"/>
              </a:spcBef>
              <a:spcAft>
                <a:spcPct val="0"/>
              </a:spcAft>
              <a:buFontTx/>
              <a:buNone/>
              <a:defRPr sz="1800" kern="1200">
                <a:solidFill>
                  <a:srgbClr val="544D55"/>
                </a:solidFill>
                <a:latin typeface="Trebuchet MS" panose="020B0603020202020204" pitchFamily="34" charset="0"/>
                <a:ea typeface="MS PGothic" panose="020B0600070205080204" pitchFamily="34" charset="-128"/>
                <a:cs typeface="Corbel" panose="020B0503020204020204" pitchFamily="34" charset="0"/>
              </a:defRPr>
            </a:lvl1pPr>
            <a:lvl2pPr marL="742950" indent="-285750" algn="l" rtl="0" eaLnBrk="0" fontAlgn="base" hangingPunct="0">
              <a:spcBef>
                <a:spcPct val="20000"/>
              </a:spcBef>
              <a:spcAft>
                <a:spcPct val="0"/>
              </a:spcAft>
              <a:buFontTx/>
              <a:buBlip>
                <a:blip r:embed="rId5"/>
              </a:buBlip>
              <a:defRPr sz="1600" kern="1200">
                <a:solidFill>
                  <a:srgbClr val="544D55"/>
                </a:solidFill>
                <a:latin typeface="Corbel" panose="020B0503020204020204" pitchFamily="34" charset="0"/>
                <a:ea typeface="MS PGothic" panose="020B0600070205080204" pitchFamily="34" charset="-128"/>
                <a:cs typeface="+mn-cs"/>
              </a:defRPr>
            </a:lvl2pPr>
            <a:lvl3pPr marL="1143000" indent="-228600" algn="l" rtl="0" eaLnBrk="0" fontAlgn="base" hangingPunct="0">
              <a:spcBef>
                <a:spcPct val="20000"/>
              </a:spcBef>
              <a:spcAft>
                <a:spcPct val="0"/>
              </a:spcAft>
              <a:buFontTx/>
              <a:buBlip>
                <a:blip r:embed="rId5"/>
              </a:buBlip>
              <a:defRPr sz="1400" kern="1200">
                <a:solidFill>
                  <a:srgbClr val="544D55"/>
                </a:solidFill>
                <a:latin typeface="Corbel" panose="020B0503020204020204" pitchFamily="34" charset="0"/>
                <a:ea typeface="MS PGothic" panose="020B0600070205080204" pitchFamily="34" charset="-128"/>
                <a:cs typeface="+mn-cs"/>
              </a:defRPr>
            </a:lvl3pPr>
            <a:lvl4pPr marL="1600200" indent="-228600" algn="l" rtl="0" eaLnBrk="0" fontAlgn="base" hangingPunct="0">
              <a:spcBef>
                <a:spcPct val="20000"/>
              </a:spcBef>
              <a:spcAft>
                <a:spcPct val="0"/>
              </a:spcAft>
              <a:buFontTx/>
              <a:buBlip>
                <a:blip r:embed="rId5"/>
              </a:buBlip>
              <a:defRPr sz="1200" kern="1200">
                <a:solidFill>
                  <a:srgbClr val="544D55"/>
                </a:solidFill>
                <a:latin typeface="Corbel" panose="020B0503020204020204" pitchFamily="34" charset="0"/>
                <a:ea typeface="MS PGothic" panose="020B0600070205080204" pitchFamily="34" charset="-128"/>
                <a:cs typeface="+mn-cs"/>
              </a:defRPr>
            </a:lvl4pPr>
            <a:lvl5pPr marL="2057400" indent="-228600" algn="l" rtl="0" eaLnBrk="0" fontAlgn="base" hangingPunct="0">
              <a:spcBef>
                <a:spcPct val="20000"/>
              </a:spcBef>
              <a:spcAft>
                <a:spcPct val="0"/>
              </a:spcAft>
              <a:buFontTx/>
              <a:buBlip>
                <a:blip r:embed="rId5"/>
              </a:buBlip>
              <a:defRPr sz="1200" kern="1200">
                <a:solidFill>
                  <a:schemeClr val="accent2"/>
                </a:solidFill>
                <a:latin typeface="Corbel" panose="020B0503020204020204" pitchFamily="34"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kumimoji="1" lang="ja-JP" altLang="en-US" sz="2133" dirty="0">
              <a:solidFill>
                <a:schemeClr val="bg1"/>
              </a:solidFill>
              <a:latin typeface="+mn-lt"/>
            </a:endParaRPr>
          </a:p>
        </p:txBody>
      </p:sp>
      <p:sp>
        <p:nvSpPr>
          <p:cNvPr id="40" name="Text Box 7">
            <a:extLst>
              <a:ext uri="{FF2B5EF4-FFF2-40B4-BE49-F238E27FC236}">
                <a16:creationId xmlns:a16="http://schemas.microsoft.com/office/drawing/2014/main" id="{DDBB1B03-AFC9-4BA8-944E-90A4ACD37019}"/>
              </a:ext>
            </a:extLst>
          </p:cNvPr>
          <p:cNvSpPr txBox="1">
            <a:spLocks noChangeArrowheads="1"/>
          </p:cNvSpPr>
          <p:nvPr/>
        </p:nvSpPr>
        <p:spPr bwMode="auto">
          <a:xfrm>
            <a:off x="652807" y="796654"/>
            <a:ext cx="9218024" cy="923523"/>
          </a:xfrm>
          <a:prstGeom prst="rect">
            <a:avLst/>
          </a:prstGeom>
          <a:noFill/>
          <a:ln w="9525">
            <a:noFill/>
            <a:miter lim="800000"/>
            <a:headEnd/>
            <a:tailEnd/>
          </a:ln>
        </p:spPr>
        <p:txBody>
          <a:bodyPr wrap="square" lIns="60960" tIns="30480" rIns="60960" bIns="30480" anchor="ctr">
            <a:spAutoFit/>
          </a:bodyPr>
          <a:lstStyle/>
          <a:p>
            <a:r>
              <a:rPr lang="nl-BE" sz="1867" dirty="0">
                <a:latin typeface="Nexa Light" panose="02000000000000000000" pitchFamily="50" charset="0"/>
                <a:cs typeface="ＭＳ Ｐゴシック" charset="0"/>
              </a:rPr>
              <a:t>Utiliser les moyens numériques pour une plus grande participation locale et pour soutenir les actions locales telles que les achats et </a:t>
            </a:r>
            <a:r>
              <a:rPr lang="nl-BE" sz="1867" b="1" dirty="0">
                <a:latin typeface="Nexa Light" panose="02000000000000000000" pitchFamily="50" charset="0"/>
                <a:cs typeface="ＭＳ Ｐゴシック" charset="0"/>
              </a:rPr>
              <a:t>les loisirs locaux</a:t>
            </a:r>
            <a:r>
              <a:rPr lang="nl-BE" sz="1867" dirty="0">
                <a:latin typeface="Nexa Light" panose="02000000000000000000" pitchFamily="50" charset="0"/>
                <a:cs typeface="ＭＳ Ｐゴシック" charset="0"/>
              </a:rPr>
              <a:t>, les </a:t>
            </a:r>
            <a:r>
              <a:rPr lang="nl-BE" sz="1867" b="1" dirty="0">
                <a:latin typeface="Nexa Light" panose="02000000000000000000" pitchFamily="50" charset="0"/>
                <a:cs typeface="ＭＳ Ｐゴシック" charset="0"/>
              </a:rPr>
              <a:t>déplacements durables </a:t>
            </a:r>
            <a:r>
              <a:rPr lang="nl-BE" sz="1867" dirty="0">
                <a:latin typeface="Nexa Light" panose="02000000000000000000" pitchFamily="50" charset="0"/>
                <a:cs typeface="ＭＳ Ｐゴシック" charset="0"/>
              </a:rPr>
              <a:t>et la </a:t>
            </a:r>
            <a:r>
              <a:rPr lang="nl-BE" sz="1867" b="1" dirty="0">
                <a:latin typeface="Nexa Light" panose="02000000000000000000" pitchFamily="50" charset="0"/>
                <a:cs typeface="ＭＳ Ｐゴシック" charset="0"/>
              </a:rPr>
              <a:t>réduction de la consommation de déchets</a:t>
            </a:r>
            <a:r>
              <a:rPr lang="nl-BE" sz="1867" dirty="0">
                <a:latin typeface="Nexa Light" panose="02000000000000000000" pitchFamily="50" charset="0"/>
                <a:cs typeface="ＭＳ Ｐゴシック" charset="0"/>
              </a:rPr>
              <a:t>.</a:t>
            </a:r>
            <a:endParaRPr lang="nl-BE" sz="1867" dirty="0">
              <a:latin typeface="Nexa Bold" panose="02000000000000000000" pitchFamily="50" charset="0"/>
              <a:cs typeface="ＭＳ Ｐゴシック" charset="0"/>
            </a:endParaRPr>
          </a:p>
        </p:txBody>
      </p:sp>
      <p:sp>
        <p:nvSpPr>
          <p:cNvPr id="41" name="Text Box 10">
            <a:extLst>
              <a:ext uri="{FF2B5EF4-FFF2-40B4-BE49-F238E27FC236}">
                <a16:creationId xmlns:a16="http://schemas.microsoft.com/office/drawing/2014/main" id="{F2AC89BA-CC97-446F-82E3-BCD43C8F869E}"/>
              </a:ext>
            </a:extLst>
          </p:cNvPr>
          <p:cNvSpPr txBox="1">
            <a:spLocks noChangeArrowheads="1"/>
          </p:cNvSpPr>
          <p:nvPr/>
        </p:nvSpPr>
        <p:spPr bwMode="auto">
          <a:xfrm>
            <a:off x="8908783" y="3813436"/>
            <a:ext cx="2604804" cy="779765"/>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67" b="1" dirty="0">
                <a:solidFill>
                  <a:srgbClr val="183753"/>
                </a:solidFill>
                <a:latin typeface="Nexa Bold" panose="02000000000000000000" pitchFamily="50" charset="0"/>
                <a:cs typeface="Calibri" pitchFamily="34" charset="0"/>
              </a:rPr>
              <a:t>WIN – WIN – WIN </a:t>
            </a:r>
          </a:p>
          <a:p>
            <a:pPr algn="ctr" defTabSz="1450940">
              <a:defRPr/>
            </a:pPr>
            <a:r>
              <a:rPr lang="en-US" sz="1333" dirty="0">
                <a:solidFill>
                  <a:schemeClr val="bg1">
                    <a:lumMod val="65000"/>
                  </a:schemeClr>
                </a:solidFill>
                <a:latin typeface="Nexa Bold" panose="02000000000000000000" pitchFamily="50" charset="0"/>
                <a:cs typeface="Calibri" pitchFamily="34" charset="0"/>
              </a:rPr>
              <a:t>Tout le monde y </a:t>
            </a:r>
            <a:r>
              <a:rPr lang="en-US" sz="1333" dirty="0" err="1">
                <a:solidFill>
                  <a:schemeClr val="bg1">
                    <a:lumMod val="65000"/>
                  </a:schemeClr>
                </a:solidFill>
                <a:latin typeface="Nexa Bold" panose="02000000000000000000" pitchFamily="50" charset="0"/>
                <a:cs typeface="Calibri" pitchFamily="34" charset="0"/>
              </a:rPr>
              <a:t>gagne</a:t>
            </a:r>
            <a:r>
              <a:rPr lang="en-US" sz="1333" dirty="0">
                <a:solidFill>
                  <a:schemeClr val="bg1">
                    <a:lumMod val="65000"/>
                  </a:schemeClr>
                </a:solidFill>
                <a:latin typeface="Nexa Bold" panose="02000000000000000000" pitchFamily="50" charset="0"/>
                <a:cs typeface="Calibri" pitchFamily="34" charset="0"/>
              </a:rPr>
              <a:t> ! </a:t>
            </a: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3" grpId="0" animBg="1"/>
      <p:bldP spid="37" grpId="0" animBg="1"/>
      <p:bldP spid="39" grpId="0" animBg="1"/>
      <p:bldP spid="40"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46C8F5E6-1E51-DF41-8C11-7ECAEAEC28C8}"/>
              </a:ext>
            </a:extLst>
          </p:cNvPr>
          <p:cNvSpPr>
            <a:spLocks noGrp="1"/>
          </p:cNvSpPr>
          <p:nvPr>
            <p:ph type="pic" idx="13"/>
          </p:nvPr>
        </p:nvSpPr>
        <p:spPr>
          <a:xfrm>
            <a:off x="-12903349" y="-4611351"/>
            <a:ext cx="12191999" cy="6781800"/>
          </a:xfrm>
        </p:spPr>
      </p:sp>
      <p:sp>
        <p:nvSpPr>
          <p:cNvPr id="3" name="Titre 2">
            <a:extLst>
              <a:ext uri="{FF2B5EF4-FFF2-40B4-BE49-F238E27FC236}">
                <a16:creationId xmlns:a16="http://schemas.microsoft.com/office/drawing/2014/main" id="{32DA8921-CB3F-1E4F-9778-3ECC4579D8ED}"/>
              </a:ext>
            </a:extLst>
          </p:cNvPr>
          <p:cNvSpPr>
            <a:spLocks noGrp="1"/>
          </p:cNvSpPr>
          <p:nvPr>
            <p:ph type="title"/>
          </p:nvPr>
        </p:nvSpPr>
        <p:spPr>
          <a:xfrm>
            <a:off x="600052" y="-2156892"/>
            <a:ext cx="10752001" cy="1325563"/>
          </a:xfrm>
        </p:spPr>
        <p:txBody>
          <a:bodyPr/>
          <a:lstStyle/>
          <a:p>
            <a:endParaRPr lang="fr-FR" u="sng" dirty="0">
              <a:solidFill>
                <a:schemeClr val="accent3"/>
              </a:solidFill>
            </a:endParaRPr>
          </a:p>
        </p:txBody>
      </p:sp>
      <p:sp>
        <p:nvSpPr>
          <p:cNvPr id="4" name="Espace réservé du texte 3">
            <a:extLst>
              <a:ext uri="{FF2B5EF4-FFF2-40B4-BE49-F238E27FC236}">
                <a16:creationId xmlns:a16="http://schemas.microsoft.com/office/drawing/2014/main" id="{10DA8F46-01D6-9445-B8BF-3CA2BC811D38}"/>
              </a:ext>
            </a:extLst>
          </p:cNvPr>
          <p:cNvSpPr>
            <a:spLocks noGrp="1"/>
          </p:cNvSpPr>
          <p:nvPr>
            <p:ph type="body" sz="half" idx="2"/>
          </p:nvPr>
        </p:nvSpPr>
        <p:spPr>
          <a:xfrm>
            <a:off x="839945" y="1312575"/>
            <a:ext cx="10512108" cy="4808968"/>
          </a:xfrm>
        </p:spPr>
        <p:txBody>
          <a:bodyPr>
            <a:normAutofit fontScale="70000" lnSpcReduction="20000"/>
          </a:bodyPr>
          <a:lstStyle/>
          <a:p>
            <a:pPr marL="342900" indent="-342900">
              <a:buFont typeface="Arial" panose="020B0604020202020204" pitchFamily="34" charset="0"/>
              <a:buChar char="•"/>
            </a:pPr>
            <a:r>
              <a:rPr lang="fr-FR" dirty="0">
                <a:solidFill>
                  <a:schemeClr val="tx2"/>
                </a:solidFill>
                <a:hlinkClick r:id="rId2">
                  <a:extLst>
                    <a:ext uri="{A12FA001-AC4F-418D-AE19-62706E023703}">
                      <ahyp:hlinkClr xmlns:ahyp="http://schemas.microsoft.com/office/drawing/2018/hyperlinkcolor" val="tx"/>
                    </a:ext>
                  </a:extLst>
                </a:hlinkClick>
              </a:rPr>
              <a:t>https://bx1.be/categories/news/woluwe-st-pierre-les-eleves-qui-vont-a-lecole-a-velo-recompenses-avec-une-monnaie-virtuelle-locale/</a:t>
            </a:r>
          </a:p>
          <a:p>
            <a:pPr marL="342900" indent="-342900">
              <a:buFont typeface="Arial" panose="020B0604020202020204" pitchFamily="34" charset="0"/>
              <a:buChar char="•"/>
            </a:pPr>
            <a:r>
              <a:rPr lang="fr-FR" dirty="0">
                <a:solidFill>
                  <a:schemeClr val="tx2"/>
                </a:solidFill>
                <a:hlinkClick r:id="rId2">
                  <a:extLst>
                    <a:ext uri="{A12FA001-AC4F-418D-AE19-62706E023703}">
                      <ahyp:hlinkClr xmlns:ahyp="http://schemas.microsoft.com/office/drawing/2018/hyperlinkcolor" val="tx"/>
                    </a:ext>
                  </a:extLst>
                </a:hlinkClick>
              </a:rPr>
              <a:t>https://www.lavenir.net/cnt/dmf20210916_01615172/a-woluwe-st-pierre-20-centimes-pour-les-6e-primaires-qui-viennent-a-l-ecole-a-velo-et-2-fois-plus-s-il-pleut </a:t>
            </a:r>
          </a:p>
          <a:p>
            <a:pPr marL="342900" indent="-342900">
              <a:buFont typeface="Arial" panose="020B0604020202020204" pitchFamily="34" charset="0"/>
              <a:buChar char="•"/>
            </a:pPr>
            <a:r>
              <a:rPr lang="fr-FR" dirty="0">
                <a:solidFill>
                  <a:schemeClr val="tx2"/>
                </a:solidFill>
                <a:hlinkClick r:id="rId2">
                  <a:extLst>
                    <a:ext uri="{A12FA001-AC4F-418D-AE19-62706E023703}">
                      <ahyp:hlinkClr xmlns:ahyp="http://schemas.microsoft.com/office/drawing/2018/hyperlinkcolor" val="tx"/>
                    </a:ext>
                  </a:extLst>
                </a:hlinkClick>
              </a:rPr>
              <a:t>https://www.zemst.be/buck-e</a:t>
            </a:r>
            <a:endParaRPr lang="fr-FR" dirty="0">
              <a:solidFill>
                <a:schemeClr val="tx2"/>
              </a:solidFill>
            </a:endParaRPr>
          </a:p>
          <a:p>
            <a:pPr marL="342900" indent="-342900">
              <a:buFont typeface="Arial" panose="020B0604020202020204" pitchFamily="34" charset="0"/>
              <a:buChar char="•"/>
            </a:pPr>
            <a:r>
              <a:rPr lang="fr-FR" dirty="0">
                <a:solidFill>
                  <a:schemeClr val="tx2"/>
                </a:solidFill>
                <a:hlinkClick r:id="rId3">
                  <a:extLst>
                    <a:ext uri="{A12FA001-AC4F-418D-AE19-62706E023703}">
                      <ahyp:hlinkClr xmlns:ahyp="http://schemas.microsoft.com/office/drawing/2018/hyperlinkcolor" val="tx"/>
                    </a:ext>
                  </a:extLst>
                </a:hlinkClick>
              </a:rPr>
              <a:t>https://www.kapelle-op-den-bos.be/buck-e</a:t>
            </a:r>
            <a:r>
              <a:rPr lang="fr-FR" dirty="0">
                <a:solidFill>
                  <a:schemeClr val="tx2"/>
                </a:solidFill>
              </a:rPr>
              <a:t> </a:t>
            </a:r>
          </a:p>
          <a:p>
            <a:pPr marL="342900" indent="-342900">
              <a:buFont typeface="Arial" panose="020B0604020202020204" pitchFamily="34" charset="0"/>
              <a:buChar char="•"/>
            </a:pPr>
            <a:r>
              <a:rPr lang="fr-FR" dirty="0">
                <a:solidFill>
                  <a:schemeClr val="tx2"/>
                </a:solidFill>
                <a:hlinkClick r:id="rId4">
                  <a:extLst>
                    <a:ext uri="{A12FA001-AC4F-418D-AE19-62706E023703}">
                      <ahyp:hlinkClr xmlns:ahyp="http://schemas.microsoft.com/office/drawing/2018/hyperlinkcolor" val="tx"/>
                    </a:ext>
                  </a:extLst>
                </a:hlinkClick>
              </a:rPr>
              <a:t>https://www.dendermonde.be/product/6121/buck-e-fiets--en-voetgangersbeloningssysteem</a:t>
            </a:r>
            <a:r>
              <a:rPr lang="fr-FR" dirty="0">
                <a:solidFill>
                  <a:schemeClr val="tx2"/>
                </a:solidFill>
              </a:rPr>
              <a:t> </a:t>
            </a:r>
          </a:p>
          <a:p>
            <a:pPr marL="342900" indent="-342900">
              <a:buFont typeface="Arial" panose="020B0604020202020204" pitchFamily="34" charset="0"/>
              <a:buChar char="•"/>
            </a:pPr>
            <a:r>
              <a:rPr lang="fr-FR" dirty="0">
                <a:solidFill>
                  <a:schemeClr val="tx2"/>
                </a:solidFill>
                <a:hlinkClick r:id="rId5">
                  <a:extLst>
                    <a:ext uri="{A12FA001-AC4F-418D-AE19-62706E023703}">
                      <ahyp:hlinkClr xmlns:ahyp="http://schemas.microsoft.com/office/drawing/2018/hyperlinkcolor" val="tx"/>
                    </a:ext>
                  </a:extLst>
                </a:hlinkClick>
              </a:rPr>
              <a:t>https://www.hln.be/dendermonde/beloningssysteem-buck-e-moet-meer-kinderen-op-de-fiets-en-te-voet-naar-school-krijgen-project-breidt-uit-naar-hele-stad~a2862fb2/?referrer=https%3A%2F%2Fwww.google.com%2F</a:t>
            </a:r>
            <a:r>
              <a:rPr lang="fr-FR" dirty="0">
                <a:solidFill>
                  <a:schemeClr val="tx2"/>
                </a:solidFill>
              </a:rPr>
              <a:t> </a:t>
            </a:r>
          </a:p>
          <a:p>
            <a:pPr marL="342900" indent="-342900">
              <a:buFont typeface="Arial" panose="020B0604020202020204" pitchFamily="34" charset="0"/>
              <a:buChar char="•"/>
            </a:pPr>
            <a:r>
              <a:rPr lang="fr-FR" dirty="0">
                <a:solidFill>
                  <a:schemeClr val="tx2"/>
                </a:solidFill>
                <a:hlinkClick r:id="rId6">
                  <a:extLst>
                    <a:ext uri="{A12FA001-AC4F-418D-AE19-62706E023703}">
                      <ahyp:hlinkClr xmlns:ahyp="http://schemas.microsoft.com/office/drawing/2018/hyperlinkcolor" val="tx"/>
                    </a:ext>
                  </a:extLst>
                </a:hlinkClick>
              </a:rPr>
              <a:t>https://www.vrt.be/vrtnws/nl/2022/02/07/dendermonde-beloont-kinderen-die-te-voet-of-fietsend-naar-school/</a:t>
            </a:r>
            <a:r>
              <a:rPr lang="fr-FR" dirty="0">
                <a:solidFill>
                  <a:schemeClr val="tx2"/>
                </a:solidFill>
              </a:rPr>
              <a:t> </a:t>
            </a:r>
          </a:p>
          <a:p>
            <a:r>
              <a:rPr lang="fr-FR" dirty="0">
                <a:solidFill>
                  <a:schemeClr val="tx2"/>
                </a:solidFill>
              </a:rPr>
              <a:t>… </a:t>
            </a:r>
          </a:p>
        </p:txBody>
      </p:sp>
      <p:sp>
        <p:nvSpPr>
          <p:cNvPr id="5" name="ZoneTexte 4">
            <a:extLst>
              <a:ext uri="{FF2B5EF4-FFF2-40B4-BE49-F238E27FC236}">
                <a16:creationId xmlns:a16="http://schemas.microsoft.com/office/drawing/2014/main" id="{A9CCA29F-8E01-6948-975A-AE072F34B70F}"/>
              </a:ext>
            </a:extLst>
          </p:cNvPr>
          <p:cNvSpPr txBox="1"/>
          <p:nvPr/>
        </p:nvSpPr>
        <p:spPr>
          <a:xfrm>
            <a:off x="3937255" y="379671"/>
            <a:ext cx="3523144" cy="584775"/>
          </a:xfrm>
          <a:prstGeom prst="rect">
            <a:avLst/>
          </a:prstGeom>
          <a:noFill/>
        </p:spPr>
        <p:txBody>
          <a:bodyPr wrap="none" rtlCol="0">
            <a:spAutoFit/>
          </a:bodyPr>
          <a:lstStyle/>
          <a:p>
            <a:pPr algn="ctr"/>
            <a:r>
              <a:rPr lang="fr-BE" sz="3200" b="1" dirty="0">
                <a:solidFill>
                  <a:schemeClr val="accent3"/>
                </a:solidFill>
              </a:rPr>
              <a:t>ON PARLE DE NOUS</a:t>
            </a:r>
            <a:endParaRPr lang="fr-FR" sz="2000" b="1" dirty="0"/>
          </a:p>
        </p:txBody>
      </p:sp>
    </p:spTree>
    <p:extLst>
      <p:ext uri="{BB962C8B-B14F-4D97-AF65-F5344CB8AC3E}">
        <p14:creationId xmlns:p14="http://schemas.microsoft.com/office/powerpoint/2010/main" val="90062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ject 4"/>
          <p:cNvSpPr/>
          <p:nvPr/>
        </p:nvSpPr>
        <p:spPr>
          <a:xfrm>
            <a:off x="2467664" y="3500142"/>
            <a:ext cx="3741887" cy="506846"/>
          </a:xfrm>
          <a:prstGeom prst="rect">
            <a:avLst/>
          </a:prstGeom>
          <a:noFill/>
        </p:spPr>
        <p:txBody>
          <a:bodyPr wrap="square" lIns="7132" tIns="7132" rIns="7132" bIns="7132" rtlCol="0" anchor="ctr">
            <a:spAutoFit/>
          </a:bodyPr>
          <a:lstStyle/>
          <a:p>
            <a:pPr algn="ctr"/>
            <a:r>
              <a:rPr lang="en-US" sz="3200" b="1" dirty="0" err="1">
                <a:solidFill>
                  <a:srgbClr val="51626F"/>
                </a:solidFill>
                <a:latin typeface="Arial Narrow"/>
                <a:ea typeface="BelfiusNormal-Bold"/>
                <a:cs typeface="BelfiusNormal-Bold" pitchFamily="34" charset="-120"/>
              </a:rPr>
              <a:t>lucie@fairville.be</a:t>
            </a:r>
            <a:endParaRPr lang="en-US" sz="1600" b="1" dirty="0">
              <a:latin typeface="Arial Narrow"/>
              <a:ea typeface="BelfiusNormal-Bold"/>
            </a:endParaRPr>
          </a:p>
        </p:txBody>
      </p:sp>
      <p:pic>
        <p:nvPicPr>
          <p:cNvPr id="8" name="Afbeelding 7">
            <a:extLst>
              <a:ext uri="{FF2B5EF4-FFF2-40B4-BE49-F238E27FC236}">
                <a16:creationId xmlns:a16="http://schemas.microsoft.com/office/drawing/2014/main" id="{6693CF7F-7CC5-4243-BCD1-896E41B248B9}"/>
              </a:ext>
            </a:extLst>
          </p:cNvPr>
          <p:cNvPicPr>
            <a:picLocks noChangeAspect="1"/>
          </p:cNvPicPr>
          <p:nvPr/>
        </p:nvPicPr>
        <p:blipFill>
          <a:blip r:embed="rId4"/>
          <a:stretch>
            <a:fillRect/>
          </a:stretch>
        </p:blipFill>
        <p:spPr>
          <a:xfrm>
            <a:off x="9344967" y="5648259"/>
            <a:ext cx="2432309" cy="1024130"/>
          </a:xfrm>
          <a:prstGeom prst="rect">
            <a:avLst/>
          </a:prstGeom>
        </p:spPr>
      </p:pic>
      <p:sp>
        <p:nvSpPr>
          <p:cNvPr id="6" name="Object 3">
            <a:extLst>
              <a:ext uri="{FF2B5EF4-FFF2-40B4-BE49-F238E27FC236}">
                <a16:creationId xmlns:a16="http://schemas.microsoft.com/office/drawing/2014/main" id="{9907BAB7-6BCD-6A45-BDD5-87B2CA3B6FD6}"/>
              </a:ext>
            </a:extLst>
          </p:cNvPr>
          <p:cNvSpPr/>
          <p:nvPr/>
        </p:nvSpPr>
        <p:spPr>
          <a:xfrm>
            <a:off x="6767519" y="2679822"/>
            <a:ext cx="2267339" cy="309869"/>
          </a:xfrm>
          <a:prstGeom prst="rect">
            <a:avLst/>
          </a:prstGeom>
          <a:noFill/>
        </p:spPr>
        <p:txBody>
          <a:bodyPr wrap="square" lIns="7132" tIns="7132" rIns="7132" bIns="7132" rtlCol="0" anchor="ctr">
            <a:spAutoFit/>
          </a:bodyPr>
          <a:lstStyle/>
          <a:p>
            <a:pPr algn="ctr"/>
            <a:r>
              <a:rPr lang="en-US" sz="1900" b="1" dirty="0">
                <a:solidFill>
                  <a:srgbClr val="F13242"/>
                </a:solidFill>
                <a:latin typeface="BelfiusNormal-Bold"/>
              </a:rPr>
              <a:t>Evy De </a:t>
            </a:r>
            <a:r>
              <a:rPr lang="en-US" sz="1900" b="1" dirty="0" err="1">
                <a:solidFill>
                  <a:srgbClr val="F13242"/>
                </a:solidFill>
                <a:latin typeface="BelfiusNormal-Bold"/>
              </a:rPr>
              <a:t>Boevere</a:t>
            </a:r>
            <a:endParaRPr lang="en-US" sz="1080" b="1" dirty="0"/>
          </a:p>
        </p:txBody>
      </p:sp>
      <p:sp>
        <p:nvSpPr>
          <p:cNvPr id="7" name="Object 4">
            <a:extLst>
              <a:ext uri="{FF2B5EF4-FFF2-40B4-BE49-F238E27FC236}">
                <a16:creationId xmlns:a16="http://schemas.microsoft.com/office/drawing/2014/main" id="{73DCF8C5-34EE-344E-9004-F150B288EFC4}"/>
              </a:ext>
            </a:extLst>
          </p:cNvPr>
          <p:cNvSpPr/>
          <p:nvPr/>
        </p:nvSpPr>
        <p:spPr>
          <a:xfrm>
            <a:off x="6137549" y="3500142"/>
            <a:ext cx="3741887" cy="506846"/>
          </a:xfrm>
          <a:prstGeom prst="rect">
            <a:avLst/>
          </a:prstGeom>
          <a:noFill/>
        </p:spPr>
        <p:txBody>
          <a:bodyPr wrap="square" lIns="7132" tIns="7132" rIns="7132" bIns="7132" rtlCol="0" anchor="ctr">
            <a:spAutoFit/>
          </a:bodyPr>
          <a:lstStyle/>
          <a:p>
            <a:pPr algn="ctr"/>
            <a:r>
              <a:rPr lang="en-US" sz="3200" b="1" dirty="0" err="1">
                <a:solidFill>
                  <a:srgbClr val="51626F"/>
                </a:solidFill>
                <a:latin typeface="Arial Narrow"/>
                <a:ea typeface="BelfiusNormal-Bold"/>
                <a:cs typeface="BelfiusNormal-Bold" pitchFamily="34" charset="-120"/>
              </a:rPr>
              <a:t>evy@fairville.be</a:t>
            </a:r>
            <a:endParaRPr lang="en-US" sz="1600" b="1" dirty="0">
              <a:latin typeface="Arial Narrow"/>
              <a:ea typeface="BelfiusNormal-Bold"/>
            </a:endParaRPr>
          </a:p>
        </p:txBody>
      </p:sp>
      <p:sp>
        <p:nvSpPr>
          <p:cNvPr id="9" name="Object 2">
            <a:extLst>
              <a:ext uri="{FF2B5EF4-FFF2-40B4-BE49-F238E27FC236}">
                <a16:creationId xmlns:a16="http://schemas.microsoft.com/office/drawing/2014/main" id="{79FC2FC0-C7AC-DF45-A122-DCB7115075C9}"/>
              </a:ext>
            </a:extLst>
          </p:cNvPr>
          <p:cNvSpPr/>
          <p:nvPr/>
        </p:nvSpPr>
        <p:spPr>
          <a:xfrm>
            <a:off x="6660216" y="3089982"/>
            <a:ext cx="2481947" cy="309869"/>
          </a:xfrm>
          <a:prstGeom prst="rect">
            <a:avLst/>
          </a:prstGeom>
          <a:noFill/>
        </p:spPr>
        <p:txBody>
          <a:bodyPr wrap="square" lIns="7132" tIns="7132" rIns="7132" bIns="7132" rtlCol="0" anchor="ctr">
            <a:spAutoFit/>
          </a:bodyPr>
          <a:lstStyle/>
          <a:p>
            <a:pPr algn="ctr"/>
            <a:r>
              <a:rPr lang="en-US" sz="1900" dirty="0">
                <a:solidFill>
                  <a:srgbClr val="51626F"/>
                </a:solidFill>
                <a:latin typeface="BelfiusNormal-Bold"/>
                <a:ea typeface="BelfiusNormal-Bold"/>
                <a:cs typeface="BelfiusNormal-Bold" pitchFamily="34" charset="-120"/>
              </a:rPr>
              <a:t>+32 (0) 493 45 14 54</a:t>
            </a:r>
            <a:endParaRPr lang="en-US" sz="1900" dirty="0">
              <a:latin typeface="BelfiusNormal-Bold"/>
              <a:ea typeface="BelfiusNormal-Bold"/>
            </a:endParaRPr>
          </a:p>
        </p:txBody>
      </p:sp>
      <p:sp>
        <p:nvSpPr>
          <p:cNvPr id="11" name="Object 3">
            <a:extLst>
              <a:ext uri="{FF2B5EF4-FFF2-40B4-BE49-F238E27FC236}">
                <a16:creationId xmlns:a16="http://schemas.microsoft.com/office/drawing/2014/main" id="{D60F5EEB-2010-A04D-96F7-FEA097DCBCE5}"/>
              </a:ext>
            </a:extLst>
          </p:cNvPr>
          <p:cNvSpPr/>
          <p:nvPr/>
        </p:nvSpPr>
        <p:spPr>
          <a:xfrm>
            <a:off x="3049838" y="2657466"/>
            <a:ext cx="2267339" cy="309869"/>
          </a:xfrm>
          <a:prstGeom prst="rect">
            <a:avLst/>
          </a:prstGeom>
          <a:noFill/>
        </p:spPr>
        <p:txBody>
          <a:bodyPr wrap="square" lIns="7132" tIns="7132" rIns="7132" bIns="7132" rtlCol="0" anchor="ctr">
            <a:spAutoFit/>
          </a:bodyPr>
          <a:lstStyle/>
          <a:p>
            <a:pPr algn="ctr"/>
            <a:r>
              <a:rPr lang="en-US" sz="1900" b="1" dirty="0">
                <a:solidFill>
                  <a:srgbClr val="F13242"/>
                </a:solidFill>
                <a:latin typeface="BelfiusNormal-Bold"/>
              </a:rPr>
              <a:t>Lucie </a:t>
            </a:r>
            <a:r>
              <a:rPr lang="en-US" sz="1900" b="1" dirty="0" err="1">
                <a:solidFill>
                  <a:srgbClr val="F13242"/>
                </a:solidFill>
                <a:latin typeface="BelfiusNormal-Bold"/>
              </a:rPr>
              <a:t>Cuvelier</a:t>
            </a:r>
            <a:endParaRPr lang="en-US" sz="1080" b="1" dirty="0"/>
          </a:p>
        </p:txBody>
      </p:sp>
      <p:sp>
        <p:nvSpPr>
          <p:cNvPr id="12" name="ZoneTexte 11">
            <a:extLst>
              <a:ext uri="{FF2B5EF4-FFF2-40B4-BE49-F238E27FC236}">
                <a16:creationId xmlns:a16="http://schemas.microsoft.com/office/drawing/2014/main" id="{D51B56F3-1C6F-5744-8D04-5C5A6B9CEE83}"/>
              </a:ext>
            </a:extLst>
          </p:cNvPr>
          <p:cNvSpPr txBox="1"/>
          <p:nvPr/>
        </p:nvSpPr>
        <p:spPr>
          <a:xfrm>
            <a:off x="557233" y="3183593"/>
            <a:ext cx="6098058" cy="369332"/>
          </a:xfrm>
          <a:prstGeom prst="rect">
            <a:avLst/>
          </a:prstGeom>
          <a:noFill/>
        </p:spPr>
        <p:txBody>
          <a:bodyPr wrap="square">
            <a:spAutoFit/>
          </a:bodyPr>
          <a:lstStyle/>
          <a:p>
            <a:endParaRPr lang="fr-FR" dirty="0"/>
          </a:p>
        </p:txBody>
      </p:sp>
      <p:sp>
        <p:nvSpPr>
          <p:cNvPr id="13" name="ZoneTexte 12">
            <a:extLst>
              <a:ext uri="{FF2B5EF4-FFF2-40B4-BE49-F238E27FC236}">
                <a16:creationId xmlns:a16="http://schemas.microsoft.com/office/drawing/2014/main" id="{4FB6BD16-01CF-864B-81D0-B7314B335AC1}"/>
              </a:ext>
            </a:extLst>
          </p:cNvPr>
          <p:cNvSpPr txBox="1"/>
          <p:nvPr/>
        </p:nvSpPr>
        <p:spPr>
          <a:xfrm>
            <a:off x="-1259360" y="4514437"/>
            <a:ext cx="6098058" cy="369332"/>
          </a:xfrm>
          <a:prstGeom prst="rect">
            <a:avLst/>
          </a:prstGeom>
          <a:noFill/>
        </p:spPr>
        <p:txBody>
          <a:bodyPr wrap="square">
            <a:spAutoFit/>
          </a:bodyPr>
          <a:lstStyle/>
          <a:p>
            <a:endParaRPr lang="fr-FR" dirty="0"/>
          </a:p>
        </p:txBody>
      </p:sp>
      <p:sp>
        <p:nvSpPr>
          <p:cNvPr id="14" name="ZoneTexte 13">
            <a:extLst>
              <a:ext uri="{FF2B5EF4-FFF2-40B4-BE49-F238E27FC236}">
                <a16:creationId xmlns:a16="http://schemas.microsoft.com/office/drawing/2014/main" id="{D3D09163-6B01-454E-AAA7-A5BF8CEB8F83}"/>
              </a:ext>
            </a:extLst>
          </p:cNvPr>
          <p:cNvSpPr txBox="1"/>
          <p:nvPr/>
        </p:nvSpPr>
        <p:spPr>
          <a:xfrm>
            <a:off x="2268148" y="6487723"/>
            <a:ext cx="6098058" cy="369332"/>
          </a:xfrm>
          <a:prstGeom prst="rect">
            <a:avLst/>
          </a:prstGeom>
          <a:noFill/>
        </p:spPr>
        <p:txBody>
          <a:bodyPr wrap="square">
            <a:spAutoFit/>
          </a:bodyPr>
          <a:lstStyle/>
          <a:p>
            <a:endParaRPr lang="fr-FR" dirty="0"/>
          </a:p>
        </p:txBody>
      </p:sp>
      <p:sp>
        <p:nvSpPr>
          <p:cNvPr id="16" name="Object 2">
            <a:extLst>
              <a:ext uri="{FF2B5EF4-FFF2-40B4-BE49-F238E27FC236}">
                <a16:creationId xmlns:a16="http://schemas.microsoft.com/office/drawing/2014/main" id="{49A2E117-DECD-E94D-AC07-985AA420DE34}"/>
              </a:ext>
            </a:extLst>
          </p:cNvPr>
          <p:cNvSpPr/>
          <p:nvPr/>
        </p:nvSpPr>
        <p:spPr>
          <a:xfrm>
            <a:off x="2934833" y="3084268"/>
            <a:ext cx="2481947" cy="309869"/>
          </a:xfrm>
          <a:prstGeom prst="rect">
            <a:avLst/>
          </a:prstGeom>
          <a:noFill/>
        </p:spPr>
        <p:txBody>
          <a:bodyPr wrap="square" lIns="7132" tIns="7132" rIns="7132" bIns="7132" rtlCol="0" anchor="ctr">
            <a:spAutoFit/>
          </a:bodyPr>
          <a:lstStyle/>
          <a:p>
            <a:pPr algn="ctr"/>
            <a:r>
              <a:rPr lang="en-US" sz="1900" dirty="0">
                <a:solidFill>
                  <a:srgbClr val="51626F"/>
                </a:solidFill>
                <a:latin typeface="BelfiusNormal-Bold"/>
                <a:ea typeface="BelfiusNormal-Bold"/>
                <a:cs typeface="BelfiusNormal-Bold" pitchFamily="34" charset="-120"/>
              </a:rPr>
              <a:t>+32 (0) 493 45 14 54</a:t>
            </a:r>
            <a:endParaRPr lang="en-US" sz="1900" dirty="0">
              <a:latin typeface="BelfiusNormal-Bold"/>
              <a:ea typeface="BelfiusNormal-Bold"/>
            </a:endParaRPr>
          </a:p>
        </p:txBody>
      </p:sp>
    </p:spTree>
    <p:extLst>
      <p:ext uri="{BB962C8B-B14F-4D97-AF65-F5344CB8AC3E}">
        <p14:creationId xmlns:p14="http://schemas.microsoft.com/office/powerpoint/2010/main" val="2830655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Afbeelding 6" descr="Afbeelding met tekst, illustratie&#10;&#10;Automatisch gegenereerde beschrijving">
            <a:extLst>
              <a:ext uri="{FF2B5EF4-FFF2-40B4-BE49-F238E27FC236}">
                <a16:creationId xmlns:a16="http://schemas.microsoft.com/office/drawing/2014/main" id="{56EBFFA8-9EB4-4326-9D1A-FCA6830CED9F}"/>
              </a:ext>
            </a:extLst>
          </p:cNvPr>
          <p:cNvPicPr>
            <a:picLocks noChangeAspect="1"/>
          </p:cNvPicPr>
          <p:nvPr/>
        </p:nvPicPr>
        <p:blipFill>
          <a:blip r:embed="rId4"/>
          <a:stretch>
            <a:fillRect/>
          </a:stretch>
        </p:blipFill>
        <p:spPr>
          <a:xfrm>
            <a:off x="1142936" y="531222"/>
            <a:ext cx="3069771" cy="968864"/>
          </a:xfrm>
          <a:prstGeom prst="rect">
            <a:avLst/>
          </a:prstGeom>
        </p:spPr>
      </p:pic>
      <p:pic>
        <p:nvPicPr>
          <p:cNvPr id="8" name="Image 7">
            <a:extLst>
              <a:ext uri="{FF2B5EF4-FFF2-40B4-BE49-F238E27FC236}">
                <a16:creationId xmlns:a16="http://schemas.microsoft.com/office/drawing/2014/main" id="{650A7B34-4B0C-8A4C-AFE5-694B6474F5B0}"/>
              </a:ext>
            </a:extLst>
          </p:cNvPr>
          <p:cNvPicPr>
            <a:picLocks noChangeAspect="1"/>
          </p:cNvPicPr>
          <p:nvPr/>
        </p:nvPicPr>
        <p:blipFill>
          <a:blip r:embed="rId5"/>
          <a:stretch>
            <a:fillRect/>
          </a:stretch>
        </p:blipFill>
        <p:spPr>
          <a:xfrm>
            <a:off x="5312229" y="0"/>
            <a:ext cx="10036629" cy="6858000"/>
          </a:xfrm>
          <a:prstGeom prst="rect">
            <a:avLst/>
          </a:prstGeom>
        </p:spPr>
      </p:pic>
    </p:spTree>
    <p:extLst>
      <p:ext uri="{BB962C8B-B14F-4D97-AF65-F5344CB8AC3E}">
        <p14:creationId xmlns:p14="http://schemas.microsoft.com/office/powerpoint/2010/main" val="3973240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82D0B-4800-3A4D-9CE5-07C0550D3A1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3105332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FA8D43D-D7C1-481D-9636-1C2547F5B2F8}"/>
              </a:ext>
            </a:extLst>
          </p:cNvPr>
          <p:cNvSpPr txBox="1"/>
          <p:nvPr/>
        </p:nvSpPr>
        <p:spPr>
          <a:xfrm>
            <a:off x="733608" y="765225"/>
            <a:ext cx="6935922" cy="707886"/>
          </a:xfrm>
          <a:prstGeom prst="rect">
            <a:avLst/>
          </a:prstGeom>
          <a:noFill/>
        </p:spPr>
        <p:txBody>
          <a:bodyPr wrap="square" lIns="91440" tIns="45720" rIns="91440" bIns="45720" rtlCol="0" anchor="t">
            <a:spAutoFit/>
          </a:bodyPr>
          <a:lstStyle/>
          <a:p>
            <a:r>
              <a:rPr lang="nl-BE" sz="4000" dirty="0">
                <a:solidFill>
                  <a:srgbClr val="D81643"/>
                </a:solidFill>
                <a:latin typeface="BelfiusAlternative Bold"/>
              </a:rPr>
              <a:t>Objectifs</a:t>
            </a:r>
            <a:endParaRPr lang="nl-BE" sz="4000" dirty="0">
              <a:solidFill>
                <a:srgbClr val="D81643"/>
              </a:solidFill>
              <a:latin typeface="BelfiusAlternative Bold" panose="02000503020000020004" pitchFamily="2" charset="0"/>
            </a:endParaRPr>
          </a:p>
        </p:txBody>
      </p:sp>
      <p:sp>
        <p:nvSpPr>
          <p:cNvPr id="5" name="Tekstvak 4">
            <a:extLst>
              <a:ext uri="{FF2B5EF4-FFF2-40B4-BE49-F238E27FC236}">
                <a16:creationId xmlns:a16="http://schemas.microsoft.com/office/drawing/2014/main" id="{AEAEF9F9-0325-4CBA-B57B-DB28E90BDF2E}"/>
              </a:ext>
            </a:extLst>
          </p:cNvPr>
          <p:cNvSpPr txBox="1"/>
          <p:nvPr/>
        </p:nvSpPr>
        <p:spPr>
          <a:xfrm>
            <a:off x="5282595" y="765795"/>
            <a:ext cx="3231284" cy="2308324"/>
          </a:xfrm>
          <a:prstGeom prst="rect">
            <a:avLst/>
          </a:prstGeom>
          <a:noFill/>
        </p:spPr>
        <p:txBody>
          <a:bodyPr wrap="square" lIns="91440" tIns="45720" rIns="91440" bIns="45720" rtlCol="0" anchor="t">
            <a:spAutoFit/>
          </a:bodyPr>
          <a:lstStyle/>
          <a:p>
            <a:pPr algn="r"/>
            <a:r>
              <a:rPr lang="nl-BE" sz="2400" b="1" dirty="0">
                <a:solidFill>
                  <a:schemeClr val="tx1">
                    <a:lumMod val="75000"/>
                    <a:lumOff val="25000"/>
                  </a:schemeClr>
                </a:solidFill>
                <a:latin typeface="BelfiusAlternative Regular"/>
              </a:rPr>
              <a:t>La sécurité &amp; </a:t>
            </a:r>
            <a:br>
              <a:rPr lang="nl-BE" sz="2400" b="1" dirty="0">
                <a:solidFill>
                  <a:schemeClr val="tx1">
                    <a:lumMod val="75000"/>
                    <a:lumOff val="25000"/>
                  </a:schemeClr>
                </a:solidFill>
                <a:latin typeface="BelfiusAlternative Regular"/>
              </a:rPr>
            </a:br>
            <a:r>
              <a:rPr lang="nl-BE" sz="2400" b="1" dirty="0">
                <a:solidFill>
                  <a:schemeClr val="tx1">
                    <a:lumMod val="75000"/>
                    <a:lumOff val="25000"/>
                  </a:schemeClr>
                </a:solidFill>
                <a:latin typeface="BelfiusAlternative Regular"/>
              </a:rPr>
              <a:t>le changement de comportement</a:t>
            </a:r>
            <a:endParaRPr lang="nl-BE" sz="2400" b="1" dirty="0">
              <a:solidFill>
                <a:schemeClr val="tx1">
                  <a:lumMod val="75000"/>
                  <a:lumOff val="25000"/>
                </a:schemeClr>
              </a:solidFill>
              <a:latin typeface="BelfiusAlternative Regular" panose="02000803020000020004" pitchFamily="2" charset="0"/>
            </a:endParaRPr>
          </a:p>
          <a:p>
            <a:pPr algn="r"/>
            <a:r>
              <a:rPr lang="nl-BE" dirty="0">
                <a:solidFill>
                  <a:schemeClr val="tx1">
                    <a:lumMod val="50000"/>
                    <a:lumOff val="50000"/>
                  </a:schemeClr>
                </a:solidFill>
                <a:latin typeface="BelfiusAlternative Regular"/>
              </a:rPr>
              <a:t>Plus de sécurité routière à l'entrée de l’école grâce à la réduction du nombres de véhicules</a:t>
            </a:r>
            <a:r>
              <a:rPr lang="nl-BE" dirty="0">
                <a:solidFill>
                  <a:schemeClr val="tx1">
                    <a:lumMod val="50000"/>
                    <a:lumOff val="50000"/>
                  </a:schemeClr>
                </a:solidFill>
                <a:latin typeface="BelfiusAlternative Regular"/>
                <a:ea typeface="+mn-lt"/>
                <a:cs typeface="+mn-lt"/>
              </a:rPr>
              <a:t>.</a:t>
            </a:r>
            <a:r>
              <a:rPr lang="nl-BE" dirty="0">
                <a:ea typeface="+mn-lt"/>
                <a:cs typeface="+mn-lt"/>
              </a:rPr>
              <a:t> </a:t>
            </a:r>
            <a:endParaRPr lang="nl-BE" dirty="0"/>
          </a:p>
        </p:txBody>
      </p:sp>
      <p:sp>
        <p:nvSpPr>
          <p:cNvPr id="6" name="Tekstvak 5">
            <a:extLst>
              <a:ext uri="{FF2B5EF4-FFF2-40B4-BE49-F238E27FC236}">
                <a16:creationId xmlns:a16="http://schemas.microsoft.com/office/drawing/2014/main" id="{B1187D12-14E5-477D-AE42-1C2F9CB8B6A6}"/>
              </a:ext>
            </a:extLst>
          </p:cNvPr>
          <p:cNvSpPr txBox="1"/>
          <p:nvPr/>
        </p:nvSpPr>
        <p:spPr>
          <a:xfrm>
            <a:off x="2778219" y="2243122"/>
            <a:ext cx="3231284" cy="1661993"/>
          </a:xfrm>
          <a:prstGeom prst="rect">
            <a:avLst/>
          </a:prstGeom>
          <a:noFill/>
        </p:spPr>
        <p:txBody>
          <a:bodyPr wrap="square" lIns="91440" tIns="45720" rIns="91440" bIns="45720" rtlCol="0" anchor="t">
            <a:spAutoFit/>
          </a:bodyPr>
          <a:lstStyle/>
          <a:p>
            <a:r>
              <a:rPr lang="nl-BE" sz="2400" b="1" dirty="0">
                <a:solidFill>
                  <a:schemeClr val="tx1">
                    <a:lumMod val="75000"/>
                    <a:lumOff val="25000"/>
                  </a:schemeClr>
                </a:solidFill>
                <a:latin typeface="BelfiusAlternative Regular"/>
              </a:rPr>
              <a:t>La santé </a:t>
            </a:r>
            <a:br>
              <a:rPr lang="nl-BE" sz="2400" b="1" dirty="0">
                <a:solidFill>
                  <a:schemeClr val="tx1">
                    <a:lumMod val="75000"/>
                    <a:lumOff val="25000"/>
                  </a:schemeClr>
                </a:solidFill>
                <a:latin typeface="BelfiusAlternative Regular"/>
              </a:rPr>
            </a:br>
            <a:r>
              <a:rPr lang="nl-BE" sz="2400" b="1" dirty="0">
                <a:solidFill>
                  <a:schemeClr val="tx1">
                    <a:lumMod val="75000"/>
                    <a:lumOff val="25000"/>
                  </a:schemeClr>
                </a:solidFill>
                <a:latin typeface="BelfiusAlternative Regular"/>
              </a:rPr>
              <a:t>&amp; l’autonomie</a:t>
            </a:r>
            <a:endParaRPr lang="nl-BE" sz="2400" b="1" dirty="0">
              <a:solidFill>
                <a:schemeClr val="tx1">
                  <a:lumMod val="75000"/>
                  <a:lumOff val="25000"/>
                </a:schemeClr>
              </a:solidFill>
              <a:latin typeface="BelfiusAlternative Regular" panose="02000803020000020004" pitchFamily="2" charset="0"/>
            </a:endParaRPr>
          </a:p>
          <a:p>
            <a:r>
              <a:rPr lang="nl-BE" dirty="0">
                <a:solidFill>
                  <a:schemeClr val="tx1">
                    <a:lumMod val="50000"/>
                    <a:lumOff val="50000"/>
                  </a:schemeClr>
                </a:solidFill>
                <a:latin typeface="BelfiusAlternative Regular"/>
              </a:rPr>
              <a:t>Stimuler et maintenir l’activité physique du plus grand nombre d’élèves possible.</a:t>
            </a:r>
            <a:endParaRPr lang="nl-BE" dirty="0">
              <a:solidFill>
                <a:schemeClr val="tx1">
                  <a:lumMod val="50000"/>
                  <a:lumOff val="50000"/>
                </a:schemeClr>
              </a:solidFill>
              <a:latin typeface="BelfiusAlternative Regular" panose="02000803020000020004" pitchFamily="2" charset="0"/>
            </a:endParaRPr>
          </a:p>
        </p:txBody>
      </p:sp>
      <p:sp>
        <p:nvSpPr>
          <p:cNvPr id="7" name="Tekstvak 6">
            <a:extLst>
              <a:ext uri="{FF2B5EF4-FFF2-40B4-BE49-F238E27FC236}">
                <a16:creationId xmlns:a16="http://schemas.microsoft.com/office/drawing/2014/main" id="{A585F00B-E1D4-44FE-8F8B-132BBAB22B3E}"/>
              </a:ext>
            </a:extLst>
          </p:cNvPr>
          <p:cNvSpPr txBox="1"/>
          <p:nvPr/>
        </p:nvSpPr>
        <p:spPr>
          <a:xfrm>
            <a:off x="6543304" y="3797089"/>
            <a:ext cx="3433764" cy="1292662"/>
          </a:xfrm>
          <a:prstGeom prst="rect">
            <a:avLst/>
          </a:prstGeom>
          <a:noFill/>
        </p:spPr>
        <p:txBody>
          <a:bodyPr wrap="square" lIns="91440" tIns="45720" rIns="91440" bIns="45720" rtlCol="0" anchor="t">
            <a:spAutoFit/>
          </a:bodyPr>
          <a:lstStyle/>
          <a:p>
            <a:pPr algn="r"/>
            <a:r>
              <a:rPr lang="nl-BE" sz="2400" b="1" dirty="0">
                <a:solidFill>
                  <a:schemeClr val="tx1">
                    <a:lumMod val="75000"/>
                    <a:lumOff val="25000"/>
                  </a:schemeClr>
                </a:solidFill>
                <a:latin typeface="BelfiusAlternative Regular"/>
              </a:rPr>
              <a:t>La pureté &amp; la propreté</a:t>
            </a:r>
            <a:endParaRPr lang="nl-BE" sz="2400" b="1" dirty="0">
              <a:solidFill>
                <a:schemeClr val="tx1">
                  <a:lumMod val="75000"/>
                  <a:lumOff val="25000"/>
                </a:schemeClr>
              </a:solidFill>
              <a:latin typeface="BelfiusAlternative Regular" panose="02000803020000020004" pitchFamily="2" charset="0"/>
            </a:endParaRPr>
          </a:p>
          <a:p>
            <a:pPr algn="r"/>
            <a:r>
              <a:rPr lang="nl-BE" dirty="0">
                <a:solidFill>
                  <a:schemeClr val="tx1">
                    <a:lumMod val="50000"/>
                    <a:lumOff val="50000"/>
                  </a:schemeClr>
                </a:solidFill>
                <a:latin typeface="BelfiusAlternative Regular"/>
              </a:rPr>
              <a:t>Améliorer de la qualité de l’air grâce à la réduction des émissions de CO2. </a:t>
            </a:r>
          </a:p>
        </p:txBody>
      </p:sp>
      <p:sp>
        <p:nvSpPr>
          <p:cNvPr id="8" name="Tekstvak 7">
            <a:extLst>
              <a:ext uri="{FF2B5EF4-FFF2-40B4-BE49-F238E27FC236}">
                <a16:creationId xmlns:a16="http://schemas.microsoft.com/office/drawing/2014/main" id="{EB913029-00A2-4873-8302-E1CF42C1B8CD}"/>
              </a:ext>
            </a:extLst>
          </p:cNvPr>
          <p:cNvSpPr txBox="1"/>
          <p:nvPr/>
        </p:nvSpPr>
        <p:spPr>
          <a:xfrm>
            <a:off x="4826422" y="5493281"/>
            <a:ext cx="3433764" cy="738664"/>
          </a:xfrm>
          <a:prstGeom prst="rect">
            <a:avLst/>
          </a:prstGeom>
          <a:noFill/>
        </p:spPr>
        <p:txBody>
          <a:bodyPr wrap="square" lIns="91440" tIns="45720" rIns="91440" bIns="45720" rtlCol="0" anchor="t">
            <a:spAutoFit/>
          </a:bodyPr>
          <a:lstStyle/>
          <a:p>
            <a:r>
              <a:rPr lang="nl-BE" sz="2400" b="1" dirty="0" err="1">
                <a:solidFill>
                  <a:schemeClr val="tx1">
                    <a:lumMod val="75000"/>
                    <a:lumOff val="25000"/>
                  </a:schemeClr>
                </a:solidFill>
                <a:latin typeface="BelfiusAlternative Regular"/>
              </a:rPr>
              <a:t>L'économie</a:t>
            </a:r>
            <a:r>
              <a:rPr lang="nl-BE" sz="2400" b="1" dirty="0">
                <a:solidFill>
                  <a:schemeClr val="tx1">
                    <a:lumMod val="75000"/>
                    <a:lumOff val="25000"/>
                  </a:schemeClr>
                </a:solidFill>
                <a:latin typeface="BelfiusAlternative Regular"/>
              </a:rPr>
              <a:t> </a:t>
            </a:r>
            <a:r>
              <a:rPr lang="nl-BE" sz="2400" b="1" dirty="0" err="1">
                <a:solidFill>
                  <a:schemeClr val="tx1">
                    <a:lumMod val="75000"/>
                    <a:lumOff val="25000"/>
                  </a:schemeClr>
                </a:solidFill>
                <a:latin typeface="BelfiusAlternative Regular"/>
              </a:rPr>
              <a:t>locale</a:t>
            </a:r>
            <a:endParaRPr lang="nl-BE" sz="2400" b="1" dirty="0" err="1">
              <a:solidFill>
                <a:schemeClr val="tx1">
                  <a:lumMod val="75000"/>
                  <a:lumOff val="25000"/>
                </a:schemeClr>
              </a:solidFill>
              <a:latin typeface="BelfiusAlternative Regular" panose="02000803020000020004" pitchFamily="2" charset="0"/>
            </a:endParaRPr>
          </a:p>
          <a:p>
            <a:r>
              <a:rPr lang="nl-BE" dirty="0">
                <a:solidFill>
                  <a:schemeClr val="tx1">
                    <a:lumMod val="50000"/>
                    <a:lumOff val="50000"/>
                  </a:schemeClr>
                </a:solidFill>
                <a:latin typeface="BelfiusAlternative Regular"/>
              </a:rPr>
              <a:t>Stimuler l'économie locale.</a:t>
            </a:r>
          </a:p>
        </p:txBody>
      </p:sp>
    </p:spTree>
    <p:extLst>
      <p:ext uri="{BB962C8B-B14F-4D97-AF65-F5344CB8AC3E}">
        <p14:creationId xmlns:p14="http://schemas.microsoft.com/office/powerpoint/2010/main" val="39266441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85" y="0"/>
            <a:ext cx="12191999" cy="7010400"/>
          </a:xfrm>
          <a:prstGeom prst="rect">
            <a:avLst/>
          </a:prstGeom>
          <a:blipFill>
            <a:blip r:embed="rId3" cstate="print"/>
            <a:stretch>
              <a:fillRect/>
            </a:stretch>
          </a:blipFill>
        </p:spPr>
        <p:txBody>
          <a:bodyPr wrap="square" lIns="0" tIns="0" rIns="0" bIns="0" rtlCol="0"/>
          <a:lstStyle/>
          <a:p>
            <a:endParaRPr sz="1278" dirty="0"/>
          </a:p>
        </p:txBody>
      </p:sp>
      <p:sp>
        <p:nvSpPr>
          <p:cNvPr id="5" name="object 5"/>
          <p:cNvSpPr/>
          <p:nvPr/>
        </p:nvSpPr>
        <p:spPr>
          <a:xfrm>
            <a:off x="7468152" y="3100040"/>
            <a:ext cx="4998212" cy="4521649"/>
          </a:xfrm>
          <a:custGeom>
            <a:avLst/>
            <a:gdLst/>
            <a:ahLst/>
            <a:cxnLst/>
            <a:rect l="l" t="t" r="r" b="b"/>
            <a:pathLst>
              <a:path w="3124835" h="4321809">
                <a:moveTo>
                  <a:pt x="3124657" y="0"/>
                </a:moveTo>
                <a:lnTo>
                  <a:pt x="3075520" y="50651"/>
                </a:lnTo>
                <a:lnTo>
                  <a:pt x="3028990" y="102358"/>
                </a:lnTo>
                <a:lnTo>
                  <a:pt x="2984967" y="155086"/>
                </a:lnTo>
                <a:lnTo>
                  <a:pt x="2943351" y="208799"/>
                </a:lnTo>
                <a:lnTo>
                  <a:pt x="2904043" y="263461"/>
                </a:lnTo>
                <a:lnTo>
                  <a:pt x="2866941" y="319038"/>
                </a:lnTo>
                <a:lnTo>
                  <a:pt x="2831948" y="375494"/>
                </a:lnTo>
                <a:lnTo>
                  <a:pt x="2798963" y="432793"/>
                </a:lnTo>
                <a:lnTo>
                  <a:pt x="2767886" y="490900"/>
                </a:lnTo>
                <a:lnTo>
                  <a:pt x="2738618" y="549780"/>
                </a:lnTo>
                <a:lnTo>
                  <a:pt x="2711058" y="609397"/>
                </a:lnTo>
                <a:lnTo>
                  <a:pt x="2685107" y="669716"/>
                </a:lnTo>
                <a:lnTo>
                  <a:pt x="2660666" y="730702"/>
                </a:lnTo>
                <a:lnTo>
                  <a:pt x="2637634" y="792318"/>
                </a:lnTo>
                <a:lnTo>
                  <a:pt x="2615912" y="854530"/>
                </a:lnTo>
                <a:lnTo>
                  <a:pt x="2595400" y="917302"/>
                </a:lnTo>
                <a:lnTo>
                  <a:pt x="2575998" y="980599"/>
                </a:lnTo>
                <a:lnTo>
                  <a:pt x="2557606" y="1044385"/>
                </a:lnTo>
                <a:lnTo>
                  <a:pt x="2540125" y="1108625"/>
                </a:lnTo>
                <a:lnTo>
                  <a:pt x="2523456" y="1173283"/>
                </a:lnTo>
                <a:lnTo>
                  <a:pt x="2507497" y="1238325"/>
                </a:lnTo>
                <a:lnTo>
                  <a:pt x="2492150" y="1303714"/>
                </a:lnTo>
                <a:lnTo>
                  <a:pt x="2477314" y="1369416"/>
                </a:lnTo>
                <a:lnTo>
                  <a:pt x="2462891" y="1435394"/>
                </a:lnTo>
                <a:lnTo>
                  <a:pt x="2448779" y="1501614"/>
                </a:lnTo>
                <a:lnTo>
                  <a:pt x="2434880" y="1568039"/>
                </a:lnTo>
                <a:lnTo>
                  <a:pt x="2421094" y="1634636"/>
                </a:lnTo>
                <a:lnTo>
                  <a:pt x="2414212" y="1667987"/>
                </a:lnTo>
                <a:lnTo>
                  <a:pt x="2407320" y="1701367"/>
                </a:lnTo>
                <a:lnTo>
                  <a:pt x="2393460" y="1768199"/>
                </a:lnTo>
                <a:lnTo>
                  <a:pt x="2379413" y="1835094"/>
                </a:lnTo>
                <a:lnTo>
                  <a:pt x="2365079" y="1902019"/>
                </a:lnTo>
                <a:lnTo>
                  <a:pt x="2350360" y="1968937"/>
                </a:lnTo>
                <a:lnTo>
                  <a:pt x="2335154" y="2035813"/>
                </a:lnTo>
                <a:lnTo>
                  <a:pt x="2319363" y="2102612"/>
                </a:lnTo>
                <a:lnTo>
                  <a:pt x="2302887" y="2169298"/>
                </a:lnTo>
                <a:lnTo>
                  <a:pt x="2285625" y="2235836"/>
                </a:lnTo>
                <a:lnTo>
                  <a:pt x="2267478" y="2302191"/>
                </a:lnTo>
                <a:lnTo>
                  <a:pt x="2248347" y="2368326"/>
                </a:lnTo>
                <a:lnTo>
                  <a:pt x="2228131" y="2434207"/>
                </a:lnTo>
                <a:lnTo>
                  <a:pt x="2206731" y="2499799"/>
                </a:lnTo>
                <a:lnTo>
                  <a:pt x="2184047" y="2565065"/>
                </a:lnTo>
                <a:lnTo>
                  <a:pt x="2159980" y="2629970"/>
                </a:lnTo>
                <a:lnTo>
                  <a:pt x="2134429" y="2694480"/>
                </a:lnTo>
                <a:lnTo>
                  <a:pt x="2107294" y="2758558"/>
                </a:lnTo>
                <a:lnTo>
                  <a:pt x="2078477" y="2822169"/>
                </a:lnTo>
                <a:lnTo>
                  <a:pt x="2047877" y="2885278"/>
                </a:lnTo>
                <a:lnTo>
                  <a:pt x="2015394" y="2947849"/>
                </a:lnTo>
                <a:lnTo>
                  <a:pt x="1980929" y="3009847"/>
                </a:lnTo>
                <a:lnTo>
                  <a:pt x="1944382" y="3071236"/>
                </a:lnTo>
                <a:lnTo>
                  <a:pt x="1905653" y="3131982"/>
                </a:lnTo>
                <a:lnTo>
                  <a:pt x="1864643" y="3192048"/>
                </a:lnTo>
                <a:lnTo>
                  <a:pt x="1821251" y="3251400"/>
                </a:lnTo>
                <a:lnTo>
                  <a:pt x="1775379" y="3310001"/>
                </a:lnTo>
                <a:lnTo>
                  <a:pt x="1726925" y="3367816"/>
                </a:lnTo>
                <a:lnTo>
                  <a:pt x="1701700" y="3396419"/>
                </a:lnTo>
                <a:lnTo>
                  <a:pt x="1675791" y="3424811"/>
                </a:lnTo>
                <a:lnTo>
                  <a:pt x="1649188" y="3452990"/>
                </a:lnTo>
                <a:lnTo>
                  <a:pt x="1621877" y="3480949"/>
                </a:lnTo>
                <a:lnTo>
                  <a:pt x="1593846" y="3508686"/>
                </a:lnTo>
                <a:lnTo>
                  <a:pt x="1565082" y="3536196"/>
                </a:lnTo>
                <a:lnTo>
                  <a:pt x="1535574" y="3563473"/>
                </a:lnTo>
                <a:lnTo>
                  <a:pt x="1505308" y="3590515"/>
                </a:lnTo>
                <a:lnTo>
                  <a:pt x="1474272" y="3617316"/>
                </a:lnTo>
                <a:lnTo>
                  <a:pt x="1442454" y="3643871"/>
                </a:lnTo>
                <a:lnTo>
                  <a:pt x="1409841" y="3670177"/>
                </a:lnTo>
                <a:lnTo>
                  <a:pt x="1376421" y="3696230"/>
                </a:lnTo>
                <a:lnTo>
                  <a:pt x="1342181" y="3722023"/>
                </a:lnTo>
                <a:lnTo>
                  <a:pt x="1307108" y="3747555"/>
                </a:lnTo>
                <a:lnTo>
                  <a:pt x="1271191" y="3772818"/>
                </a:lnTo>
                <a:lnTo>
                  <a:pt x="1234417" y="3797810"/>
                </a:lnTo>
                <a:lnTo>
                  <a:pt x="1196773" y="3822527"/>
                </a:lnTo>
                <a:lnTo>
                  <a:pt x="1158247" y="3846962"/>
                </a:lnTo>
                <a:lnTo>
                  <a:pt x="1118826" y="3871113"/>
                </a:lnTo>
                <a:lnTo>
                  <a:pt x="1078499" y="3894974"/>
                </a:lnTo>
                <a:lnTo>
                  <a:pt x="1037251" y="3918541"/>
                </a:lnTo>
                <a:lnTo>
                  <a:pt x="995072" y="3941811"/>
                </a:lnTo>
                <a:lnTo>
                  <a:pt x="951948" y="3964777"/>
                </a:lnTo>
                <a:lnTo>
                  <a:pt x="907868" y="3987437"/>
                </a:lnTo>
                <a:lnTo>
                  <a:pt x="862817" y="4009785"/>
                </a:lnTo>
                <a:lnTo>
                  <a:pt x="816785" y="4031817"/>
                </a:lnTo>
                <a:lnTo>
                  <a:pt x="769759" y="4053529"/>
                </a:lnTo>
                <a:lnTo>
                  <a:pt x="721726" y="4074916"/>
                </a:lnTo>
                <a:lnTo>
                  <a:pt x="672673" y="4095974"/>
                </a:lnTo>
                <a:lnTo>
                  <a:pt x="622589" y="4116698"/>
                </a:lnTo>
                <a:lnTo>
                  <a:pt x="571461" y="4137084"/>
                </a:lnTo>
                <a:lnTo>
                  <a:pt x="519276" y="4157127"/>
                </a:lnTo>
                <a:lnTo>
                  <a:pt x="466021" y="4176824"/>
                </a:lnTo>
                <a:lnTo>
                  <a:pt x="411685" y="4196169"/>
                </a:lnTo>
                <a:lnTo>
                  <a:pt x="356255" y="4215159"/>
                </a:lnTo>
                <a:lnTo>
                  <a:pt x="299718" y="4233788"/>
                </a:lnTo>
                <a:lnTo>
                  <a:pt x="242063" y="4252053"/>
                </a:lnTo>
                <a:lnTo>
                  <a:pt x="183275" y="4269949"/>
                </a:lnTo>
                <a:lnTo>
                  <a:pt x="123344" y="4287471"/>
                </a:lnTo>
                <a:lnTo>
                  <a:pt x="62256" y="4304616"/>
                </a:lnTo>
                <a:lnTo>
                  <a:pt x="0" y="4321378"/>
                </a:lnTo>
              </a:path>
            </a:pathLst>
          </a:custGeom>
          <a:ln w="20396">
            <a:solidFill>
              <a:srgbClr val="FFFFFF"/>
            </a:solidFill>
            <a:prstDash val="dot"/>
          </a:ln>
        </p:spPr>
        <p:txBody>
          <a:bodyPr wrap="square" lIns="0" tIns="0" rIns="0" bIns="0" rtlCol="0"/>
          <a:lstStyle/>
          <a:p>
            <a:endParaRPr sz="1278"/>
          </a:p>
        </p:txBody>
      </p:sp>
      <p:sp>
        <p:nvSpPr>
          <p:cNvPr id="8" name="object 8"/>
          <p:cNvSpPr/>
          <p:nvPr/>
        </p:nvSpPr>
        <p:spPr>
          <a:xfrm>
            <a:off x="-612989" y="-680880"/>
            <a:ext cx="5386380" cy="2964603"/>
          </a:xfrm>
          <a:custGeom>
            <a:avLst/>
            <a:gdLst/>
            <a:ahLst/>
            <a:cxnLst/>
            <a:rect l="l" t="t" r="r" b="b"/>
            <a:pathLst>
              <a:path w="4328160" h="3128010">
                <a:moveTo>
                  <a:pt x="4327588" y="0"/>
                </a:moveTo>
                <a:lnTo>
                  <a:pt x="4264990" y="32579"/>
                </a:lnTo>
                <a:lnTo>
                  <a:pt x="4204532" y="66982"/>
                </a:lnTo>
                <a:lnTo>
                  <a:pt x="4146132" y="103143"/>
                </a:lnTo>
                <a:lnTo>
                  <a:pt x="4089706" y="140999"/>
                </a:lnTo>
                <a:lnTo>
                  <a:pt x="4035170" y="180483"/>
                </a:lnTo>
                <a:lnTo>
                  <a:pt x="3982440" y="221530"/>
                </a:lnTo>
                <a:lnTo>
                  <a:pt x="3931434" y="264076"/>
                </a:lnTo>
                <a:lnTo>
                  <a:pt x="3882068" y="308056"/>
                </a:lnTo>
                <a:lnTo>
                  <a:pt x="3834258" y="353404"/>
                </a:lnTo>
                <a:lnTo>
                  <a:pt x="3787921" y="400056"/>
                </a:lnTo>
                <a:lnTo>
                  <a:pt x="3742973" y="447945"/>
                </a:lnTo>
                <a:lnTo>
                  <a:pt x="3699331" y="497009"/>
                </a:lnTo>
                <a:lnTo>
                  <a:pt x="3656911" y="547180"/>
                </a:lnTo>
                <a:lnTo>
                  <a:pt x="3615630" y="598394"/>
                </a:lnTo>
                <a:lnTo>
                  <a:pt x="3575404" y="650587"/>
                </a:lnTo>
                <a:lnTo>
                  <a:pt x="3536150" y="703692"/>
                </a:lnTo>
                <a:lnTo>
                  <a:pt x="3497784" y="757646"/>
                </a:lnTo>
                <a:lnTo>
                  <a:pt x="3460223" y="812382"/>
                </a:lnTo>
                <a:lnTo>
                  <a:pt x="3423383" y="867836"/>
                </a:lnTo>
                <a:lnTo>
                  <a:pt x="3387180" y="923943"/>
                </a:lnTo>
                <a:lnTo>
                  <a:pt x="3351532" y="980638"/>
                </a:lnTo>
                <a:lnTo>
                  <a:pt x="3316354" y="1037856"/>
                </a:lnTo>
                <a:lnTo>
                  <a:pt x="3281564" y="1095531"/>
                </a:lnTo>
                <a:lnTo>
                  <a:pt x="3247077" y="1153599"/>
                </a:lnTo>
                <a:lnTo>
                  <a:pt x="3212810" y="1211994"/>
                </a:lnTo>
                <a:lnTo>
                  <a:pt x="3178680" y="1270651"/>
                </a:lnTo>
                <a:lnTo>
                  <a:pt x="3144603" y="1329507"/>
                </a:lnTo>
                <a:lnTo>
                  <a:pt x="3127559" y="1358988"/>
                </a:lnTo>
                <a:lnTo>
                  <a:pt x="3110496" y="1388494"/>
                </a:lnTo>
                <a:lnTo>
                  <a:pt x="3076275" y="1447549"/>
                </a:lnTo>
                <a:lnTo>
                  <a:pt x="3041856" y="1506606"/>
                </a:lnTo>
                <a:lnTo>
                  <a:pt x="3007157" y="1565600"/>
                </a:lnTo>
                <a:lnTo>
                  <a:pt x="2972093" y="1624466"/>
                </a:lnTo>
                <a:lnTo>
                  <a:pt x="2936581" y="1683140"/>
                </a:lnTo>
                <a:lnTo>
                  <a:pt x="2900538" y="1741555"/>
                </a:lnTo>
                <a:lnTo>
                  <a:pt x="2863880" y="1799648"/>
                </a:lnTo>
                <a:lnTo>
                  <a:pt x="2826523" y="1857352"/>
                </a:lnTo>
                <a:lnTo>
                  <a:pt x="2788385" y="1914603"/>
                </a:lnTo>
                <a:lnTo>
                  <a:pt x="2749381" y="1971336"/>
                </a:lnTo>
                <a:lnTo>
                  <a:pt x="2709428" y="2027486"/>
                </a:lnTo>
                <a:lnTo>
                  <a:pt x="2668442" y="2082987"/>
                </a:lnTo>
                <a:lnTo>
                  <a:pt x="2626341" y="2137775"/>
                </a:lnTo>
                <a:lnTo>
                  <a:pt x="2583040" y="2191784"/>
                </a:lnTo>
                <a:lnTo>
                  <a:pt x="2538456" y="2244950"/>
                </a:lnTo>
                <a:lnTo>
                  <a:pt x="2492506" y="2297208"/>
                </a:lnTo>
                <a:lnTo>
                  <a:pt x="2445105" y="2348492"/>
                </a:lnTo>
                <a:lnTo>
                  <a:pt x="2396171" y="2398737"/>
                </a:lnTo>
                <a:lnTo>
                  <a:pt x="2345620" y="2447878"/>
                </a:lnTo>
                <a:lnTo>
                  <a:pt x="2293369" y="2495851"/>
                </a:lnTo>
                <a:lnTo>
                  <a:pt x="2239333" y="2542590"/>
                </a:lnTo>
                <a:lnTo>
                  <a:pt x="2183430" y="2588030"/>
                </a:lnTo>
                <a:lnTo>
                  <a:pt x="2125576" y="2632106"/>
                </a:lnTo>
                <a:lnTo>
                  <a:pt x="2065687" y="2674753"/>
                </a:lnTo>
                <a:lnTo>
                  <a:pt x="2003680" y="2715906"/>
                </a:lnTo>
                <a:lnTo>
                  <a:pt x="1939471" y="2755500"/>
                </a:lnTo>
                <a:lnTo>
                  <a:pt x="1906515" y="2774692"/>
                </a:lnTo>
                <a:lnTo>
                  <a:pt x="1872978" y="2793470"/>
                </a:lnTo>
                <a:lnTo>
                  <a:pt x="1838848" y="2811825"/>
                </a:lnTo>
                <a:lnTo>
                  <a:pt x="1804116" y="2829750"/>
                </a:lnTo>
                <a:lnTo>
                  <a:pt x="1768770" y="2847237"/>
                </a:lnTo>
                <a:lnTo>
                  <a:pt x="1732801" y="2864276"/>
                </a:lnTo>
                <a:lnTo>
                  <a:pt x="1696199" y="2880861"/>
                </a:lnTo>
                <a:lnTo>
                  <a:pt x="1658951" y="2896983"/>
                </a:lnTo>
                <a:lnTo>
                  <a:pt x="1621050" y="2912634"/>
                </a:lnTo>
                <a:lnTo>
                  <a:pt x="1582482" y="2927806"/>
                </a:lnTo>
                <a:lnTo>
                  <a:pt x="1543240" y="2942490"/>
                </a:lnTo>
                <a:lnTo>
                  <a:pt x="1503311" y="2956679"/>
                </a:lnTo>
                <a:lnTo>
                  <a:pt x="1462685" y="2970364"/>
                </a:lnTo>
                <a:lnTo>
                  <a:pt x="1421353" y="2983537"/>
                </a:lnTo>
                <a:lnTo>
                  <a:pt x="1379303" y="2996191"/>
                </a:lnTo>
                <a:lnTo>
                  <a:pt x="1336525" y="3008316"/>
                </a:lnTo>
                <a:lnTo>
                  <a:pt x="1293010" y="3019906"/>
                </a:lnTo>
                <a:lnTo>
                  <a:pt x="1248745" y="3030951"/>
                </a:lnTo>
                <a:lnTo>
                  <a:pt x="1203721" y="3041443"/>
                </a:lnTo>
                <a:lnTo>
                  <a:pt x="1157928" y="3051375"/>
                </a:lnTo>
                <a:lnTo>
                  <a:pt x="1111354" y="3060739"/>
                </a:lnTo>
                <a:lnTo>
                  <a:pt x="1063990" y="3069525"/>
                </a:lnTo>
                <a:lnTo>
                  <a:pt x="1015825" y="3077727"/>
                </a:lnTo>
                <a:lnTo>
                  <a:pt x="966849" y="3085335"/>
                </a:lnTo>
                <a:lnTo>
                  <a:pt x="917051" y="3092342"/>
                </a:lnTo>
                <a:lnTo>
                  <a:pt x="866421" y="3098740"/>
                </a:lnTo>
                <a:lnTo>
                  <a:pt x="814948" y="3104521"/>
                </a:lnTo>
                <a:lnTo>
                  <a:pt x="762621" y="3109676"/>
                </a:lnTo>
                <a:lnTo>
                  <a:pt x="709432" y="3114197"/>
                </a:lnTo>
                <a:lnTo>
                  <a:pt x="655368" y="3118076"/>
                </a:lnTo>
                <a:lnTo>
                  <a:pt x="600420" y="3121305"/>
                </a:lnTo>
                <a:lnTo>
                  <a:pt x="544577" y="3123877"/>
                </a:lnTo>
                <a:lnTo>
                  <a:pt x="487829" y="3125781"/>
                </a:lnTo>
                <a:lnTo>
                  <a:pt x="430165" y="3127012"/>
                </a:lnTo>
                <a:lnTo>
                  <a:pt x="371575" y="3127560"/>
                </a:lnTo>
                <a:lnTo>
                  <a:pt x="312048" y="3127417"/>
                </a:lnTo>
                <a:lnTo>
                  <a:pt x="251574" y="3126576"/>
                </a:lnTo>
                <a:lnTo>
                  <a:pt x="190143" y="3125027"/>
                </a:lnTo>
                <a:lnTo>
                  <a:pt x="127744" y="3122764"/>
                </a:lnTo>
                <a:lnTo>
                  <a:pt x="64366" y="3119777"/>
                </a:lnTo>
                <a:lnTo>
                  <a:pt x="0" y="3116059"/>
                </a:lnTo>
              </a:path>
            </a:pathLst>
          </a:custGeom>
          <a:ln w="20396">
            <a:solidFill>
              <a:srgbClr val="FFFFFF"/>
            </a:solidFill>
            <a:prstDash val="dot"/>
          </a:ln>
        </p:spPr>
        <p:txBody>
          <a:bodyPr wrap="square" lIns="0" tIns="0" rIns="0" bIns="0" rtlCol="0"/>
          <a:lstStyle/>
          <a:p>
            <a:endParaRPr sz="1278"/>
          </a:p>
        </p:txBody>
      </p:sp>
      <p:sp>
        <p:nvSpPr>
          <p:cNvPr id="26" name="object 26"/>
          <p:cNvSpPr txBox="1"/>
          <p:nvPr/>
        </p:nvSpPr>
        <p:spPr>
          <a:xfrm>
            <a:off x="9964636" y="2419128"/>
            <a:ext cx="259695" cy="388335"/>
          </a:xfrm>
          <a:prstGeom prst="rect">
            <a:avLst/>
          </a:prstGeom>
        </p:spPr>
        <p:txBody>
          <a:bodyPr vert="horz" wrap="square" lIns="0" tIns="11516" rIns="0" bIns="0" rtlCol="0">
            <a:spAutoFit/>
          </a:bodyPr>
          <a:lstStyle/>
          <a:p>
            <a:pPr marL="11516">
              <a:spcBef>
                <a:spcPts val="91"/>
              </a:spcBef>
            </a:pPr>
            <a:r>
              <a:rPr sz="2448" b="1" spc="431" dirty="0">
                <a:solidFill>
                  <a:srgbClr val="FFFFFF"/>
                </a:solidFill>
                <a:latin typeface="Arial"/>
                <a:cs typeface="Arial"/>
              </a:rPr>
              <a:t>+</a:t>
            </a:r>
            <a:endParaRPr sz="2448">
              <a:latin typeface="Arial"/>
              <a:cs typeface="Arial"/>
            </a:endParaRPr>
          </a:p>
        </p:txBody>
      </p:sp>
      <p:sp>
        <p:nvSpPr>
          <p:cNvPr id="27" name="object 27"/>
          <p:cNvSpPr txBox="1"/>
          <p:nvPr/>
        </p:nvSpPr>
        <p:spPr>
          <a:xfrm>
            <a:off x="7272337" y="2159998"/>
            <a:ext cx="191172" cy="279092"/>
          </a:xfrm>
          <a:prstGeom prst="rect">
            <a:avLst/>
          </a:prstGeom>
        </p:spPr>
        <p:txBody>
          <a:bodyPr vert="horz" wrap="square" lIns="0" tIns="13820" rIns="0" bIns="0" rtlCol="0">
            <a:spAutoFit/>
          </a:bodyPr>
          <a:lstStyle/>
          <a:p>
            <a:pPr marL="11516">
              <a:spcBef>
                <a:spcPts val="110"/>
              </a:spcBef>
            </a:pPr>
            <a:r>
              <a:rPr sz="1723" b="1" spc="314" dirty="0">
                <a:solidFill>
                  <a:srgbClr val="FFFFFF"/>
                </a:solidFill>
                <a:latin typeface="Arial"/>
                <a:cs typeface="Arial"/>
              </a:rPr>
              <a:t>+</a:t>
            </a:r>
            <a:endParaRPr sz="1723">
              <a:latin typeface="Arial"/>
              <a:cs typeface="Arial"/>
            </a:endParaRPr>
          </a:p>
        </p:txBody>
      </p:sp>
      <p:sp>
        <p:nvSpPr>
          <p:cNvPr id="28" name="object 28"/>
          <p:cNvSpPr txBox="1"/>
          <p:nvPr/>
        </p:nvSpPr>
        <p:spPr>
          <a:xfrm>
            <a:off x="5390760" y="801422"/>
            <a:ext cx="666797" cy="603860"/>
          </a:xfrm>
          <a:prstGeom prst="rect">
            <a:avLst/>
          </a:prstGeom>
        </p:spPr>
        <p:txBody>
          <a:bodyPr vert="horz" wrap="square" lIns="0" tIns="13820" rIns="0" bIns="0" rtlCol="0">
            <a:spAutoFit/>
          </a:bodyPr>
          <a:lstStyle/>
          <a:p>
            <a:pPr marL="11516">
              <a:lnSpc>
                <a:spcPts val="1864"/>
              </a:lnSpc>
              <a:spcBef>
                <a:spcPts val="110"/>
              </a:spcBef>
            </a:pPr>
            <a:r>
              <a:rPr sz="1723" b="1" spc="314" dirty="0">
                <a:solidFill>
                  <a:srgbClr val="FFFFFF"/>
                </a:solidFill>
                <a:latin typeface="Arial"/>
                <a:cs typeface="Arial"/>
              </a:rPr>
              <a:t>+</a:t>
            </a:r>
            <a:endParaRPr sz="1723">
              <a:latin typeface="Arial"/>
              <a:cs typeface="Arial"/>
            </a:endParaRPr>
          </a:p>
          <a:p>
            <a:pPr marL="418034">
              <a:lnSpc>
                <a:spcPts val="2735"/>
              </a:lnSpc>
            </a:pPr>
            <a:r>
              <a:rPr sz="2448" b="1" spc="431" dirty="0">
                <a:solidFill>
                  <a:srgbClr val="FFFFFF"/>
                </a:solidFill>
                <a:latin typeface="Arial"/>
                <a:cs typeface="Arial"/>
              </a:rPr>
              <a:t>+</a:t>
            </a:r>
            <a:endParaRPr sz="2448">
              <a:latin typeface="Arial"/>
              <a:cs typeface="Arial"/>
            </a:endParaRPr>
          </a:p>
        </p:txBody>
      </p:sp>
      <p:sp>
        <p:nvSpPr>
          <p:cNvPr id="29" name="object 29"/>
          <p:cNvSpPr/>
          <p:nvPr/>
        </p:nvSpPr>
        <p:spPr>
          <a:xfrm>
            <a:off x="6070879" y="2202681"/>
            <a:ext cx="392708" cy="392708"/>
          </a:xfrm>
          <a:custGeom>
            <a:avLst/>
            <a:gdLst/>
            <a:ahLst/>
            <a:cxnLst/>
            <a:rect l="l" t="t" r="r" b="b"/>
            <a:pathLst>
              <a:path w="433070" h="433069">
                <a:moveTo>
                  <a:pt x="216293" y="0"/>
                </a:moveTo>
                <a:lnTo>
                  <a:pt x="166699" y="5712"/>
                </a:lnTo>
                <a:lnTo>
                  <a:pt x="121172" y="21984"/>
                </a:lnTo>
                <a:lnTo>
                  <a:pt x="81012" y="47517"/>
                </a:lnTo>
                <a:lnTo>
                  <a:pt x="47517" y="81012"/>
                </a:lnTo>
                <a:lnTo>
                  <a:pt x="21984" y="121172"/>
                </a:lnTo>
                <a:lnTo>
                  <a:pt x="5712" y="166699"/>
                </a:lnTo>
                <a:lnTo>
                  <a:pt x="0" y="216293"/>
                </a:lnTo>
                <a:lnTo>
                  <a:pt x="5712" y="265892"/>
                </a:lnTo>
                <a:lnTo>
                  <a:pt x="21984" y="311419"/>
                </a:lnTo>
                <a:lnTo>
                  <a:pt x="47517" y="351579"/>
                </a:lnTo>
                <a:lnTo>
                  <a:pt x="81012" y="385074"/>
                </a:lnTo>
                <a:lnTo>
                  <a:pt x="121172" y="410605"/>
                </a:lnTo>
                <a:lnTo>
                  <a:pt x="166699" y="426875"/>
                </a:lnTo>
                <a:lnTo>
                  <a:pt x="216293" y="432587"/>
                </a:lnTo>
                <a:lnTo>
                  <a:pt x="265888" y="426875"/>
                </a:lnTo>
                <a:lnTo>
                  <a:pt x="311414" y="410605"/>
                </a:lnTo>
                <a:lnTo>
                  <a:pt x="351574" y="385074"/>
                </a:lnTo>
                <a:lnTo>
                  <a:pt x="385070" y="351579"/>
                </a:lnTo>
                <a:lnTo>
                  <a:pt x="410603" y="311419"/>
                </a:lnTo>
                <a:lnTo>
                  <a:pt x="426874" y="265892"/>
                </a:lnTo>
                <a:lnTo>
                  <a:pt x="432587" y="216293"/>
                </a:lnTo>
                <a:lnTo>
                  <a:pt x="426874" y="166699"/>
                </a:lnTo>
                <a:lnTo>
                  <a:pt x="410603" y="121172"/>
                </a:lnTo>
                <a:lnTo>
                  <a:pt x="385070" y="81012"/>
                </a:lnTo>
                <a:lnTo>
                  <a:pt x="351574" y="47517"/>
                </a:lnTo>
                <a:lnTo>
                  <a:pt x="311414" y="21984"/>
                </a:lnTo>
                <a:lnTo>
                  <a:pt x="265888" y="5712"/>
                </a:lnTo>
                <a:lnTo>
                  <a:pt x="216293" y="0"/>
                </a:lnTo>
                <a:close/>
              </a:path>
            </a:pathLst>
          </a:custGeom>
          <a:solidFill>
            <a:srgbClr val="FFCF00"/>
          </a:solidFill>
        </p:spPr>
        <p:txBody>
          <a:bodyPr wrap="square" lIns="0" tIns="0" rIns="0" bIns="0" rtlCol="0"/>
          <a:lstStyle/>
          <a:p>
            <a:endParaRPr sz="1278"/>
          </a:p>
        </p:txBody>
      </p:sp>
      <p:sp>
        <p:nvSpPr>
          <p:cNvPr id="30" name="object 30"/>
          <p:cNvSpPr/>
          <p:nvPr/>
        </p:nvSpPr>
        <p:spPr>
          <a:xfrm>
            <a:off x="6163116" y="2338803"/>
            <a:ext cx="40306" cy="48370"/>
          </a:xfrm>
          <a:custGeom>
            <a:avLst/>
            <a:gdLst/>
            <a:ahLst/>
            <a:cxnLst/>
            <a:rect l="l" t="t" r="r" b="b"/>
            <a:pathLst>
              <a:path w="44450" h="53339">
                <a:moveTo>
                  <a:pt x="22199" y="0"/>
                </a:moveTo>
                <a:lnTo>
                  <a:pt x="13560" y="2086"/>
                </a:lnTo>
                <a:lnTo>
                  <a:pt x="6503" y="7775"/>
                </a:lnTo>
                <a:lnTo>
                  <a:pt x="1745" y="16212"/>
                </a:lnTo>
                <a:lnTo>
                  <a:pt x="0" y="26542"/>
                </a:lnTo>
                <a:lnTo>
                  <a:pt x="1745" y="36873"/>
                </a:lnTo>
                <a:lnTo>
                  <a:pt x="6503" y="45310"/>
                </a:lnTo>
                <a:lnTo>
                  <a:pt x="13560" y="50999"/>
                </a:lnTo>
                <a:lnTo>
                  <a:pt x="22199" y="53085"/>
                </a:lnTo>
                <a:lnTo>
                  <a:pt x="30853" y="50999"/>
                </a:lnTo>
                <a:lnTo>
                  <a:pt x="37917" y="45310"/>
                </a:lnTo>
                <a:lnTo>
                  <a:pt x="42678" y="36873"/>
                </a:lnTo>
                <a:lnTo>
                  <a:pt x="44424" y="26542"/>
                </a:lnTo>
                <a:lnTo>
                  <a:pt x="42678" y="16212"/>
                </a:lnTo>
                <a:lnTo>
                  <a:pt x="37917" y="7775"/>
                </a:lnTo>
                <a:lnTo>
                  <a:pt x="30853" y="2086"/>
                </a:lnTo>
                <a:lnTo>
                  <a:pt x="22199" y="0"/>
                </a:lnTo>
                <a:close/>
              </a:path>
            </a:pathLst>
          </a:custGeom>
          <a:solidFill>
            <a:srgbClr val="572912"/>
          </a:solidFill>
        </p:spPr>
        <p:txBody>
          <a:bodyPr wrap="square" lIns="0" tIns="0" rIns="0" bIns="0" rtlCol="0"/>
          <a:lstStyle/>
          <a:p>
            <a:endParaRPr sz="1278"/>
          </a:p>
        </p:txBody>
      </p:sp>
      <p:sp>
        <p:nvSpPr>
          <p:cNvPr id="31" name="object 31"/>
          <p:cNvSpPr/>
          <p:nvPr/>
        </p:nvSpPr>
        <p:spPr>
          <a:xfrm>
            <a:off x="6317346" y="2350745"/>
            <a:ext cx="54127" cy="36852"/>
          </a:xfrm>
          <a:custGeom>
            <a:avLst/>
            <a:gdLst/>
            <a:ahLst/>
            <a:cxnLst/>
            <a:rect l="l" t="t" r="r" b="b"/>
            <a:pathLst>
              <a:path w="59689" h="40639">
                <a:moveTo>
                  <a:pt x="59361" y="31827"/>
                </a:moveTo>
                <a:lnTo>
                  <a:pt x="23496" y="31827"/>
                </a:lnTo>
                <a:lnTo>
                  <a:pt x="35160" y="32180"/>
                </a:lnTo>
                <a:lnTo>
                  <a:pt x="46888" y="38265"/>
                </a:lnTo>
                <a:lnTo>
                  <a:pt x="48247" y="39509"/>
                </a:lnTo>
                <a:lnTo>
                  <a:pt x="49949" y="40119"/>
                </a:lnTo>
                <a:lnTo>
                  <a:pt x="53555" y="40119"/>
                </a:lnTo>
                <a:lnTo>
                  <a:pt x="55460" y="39357"/>
                </a:lnTo>
                <a:lnTo>
                  <a:pt x="59486" y="34988"/>
                </a:lnTo>
                <a:lnTo>
                  <a:pt x="59361" y="31827"/>
                </a:lnTo>
                <a:close/>
              </a:path>
              <a:path w="59689" h="40639">
                <a:moveTo>
                  <a:pt x="52539" y="0"/>
                </a:moveTo>
                <a:lnTo>
                  <a:pt x="11468" y="14099"/>
                </a:lnTo>
                <a:lnTo>
                  <a:pt x="0" y="28016"/>
                </a:lnTo>
                <a:lnTo>
                  <a:pt x="279" y="31521"/>
                </a:lnTo>
                <a:lnTo>
                  <a:pt x="4533" y="36271"/>
                </a:lnTo>
                <a:lnTo>
                  <a:pt x="7988" y="36931"/>
                </a:lnTo>
                <a:lnTo>
                  <a:pt x="10820" y="35496"/>
                </a:lnTo>
                <a:lnTo>
                  <a:pt x="14511" y="34002"/>
                </a:lnTo>
                <a:lnTo>
                  <a:pt x="23496" y="31827"/>
                </a:lnTo>
                <a:lnTo>
                  <a:pt x="59361" y="31827"/>
                </a:lnTo>
                <a:lnTo>
                  <a:pt x="59308" y="30518"/>
                </a:lnTo>
                <a:lnTo>
                  <a:pt x="32270" y="17487"/>
                </a:lnTo>
                <a:lnTo>
                  <a:pt x="38341" y="14871"/>
                </a:lnTo>
                <a:lnTo>
                  <a:pt x="44983" y="13601"/>
                </a:lnTo>
                <a:lnTo>
                  <a:pt x="56236" y="13601"/>
                </a:lnTo>
                <a:lnTo>
                  <a:pt x="58800" y="11417"/>
                </a:lnTo>
                <a:lnTo>
                  <a:pt x="59347" y="3644"/>
                </a:lnTo>
                <a:lnTo>
                  <a:pt x="56426" y="266"/>
                </a:lnTo>
                <a:lnTo>
                  <a:pt x="52539" y="0"/>
                </a:lnTo>
                <a:close/>
              </a:path>
              <a:path w="59689" h="40639">
                <a:moveTo>
                  <a:pt x="56236" y="13601"/>
                </a:moveTo>
                <a:lnTo>
                  <a:pt x="44983" y="13601"/>
                </a:lnTo>
                <a:lnTo>
                  <a:pt x="55371" y="14338"/>
                </a:lnTo>
                <a:lnTo>
                  <a:pt x="56236" y="13601"/>
                </a:lnTo>
                <a:close/>
              </a:path>
            </a:pathLst>
          </a:custGeom>
          <a:solidFill>
            <a:srgbClr val="572912"/>
          </a:solidFill>
        </p:spPr>
        <p:txBody>
          <a:bodyPr wrap="square" lIns="0" tIns="0" rIns="0" bIns="0" rtlCol="0"/>
          <a:lstStyle/>
          <a:p>
            <a:endParaRPr sz="1278"/>
          </a:p>
        </p:txBody>
      </p:sp>
      <p:sp>
        <p:nvSpPr>
          <p:cNvPr id="32" name="object 32"/>
          <p:cNvSpPr/>
          <p:nvPr/>
        </p:nvSpPr>
        <p:spPr>
          <a:xfrm>
            <a:off x="6216636" y="2417761"/>
            <a:ext cx="159939" cy="108656"/>
          </a:xfrm>
          <a:prstGeom prst="rect">
            <a:avLst/>
          </a:prstGeom>
          <a:blipFill>
            <a:blip r:embed="rId4" cstate="print"/>
            <a:stretch>
              <a:fillRect/>
            </a:stretch>
          </a:blipFill>
        </p:spPr>
        <p:txBody>
          <a:bodyPr wrap="square" lIns="0" tIns="0" rIns="0" bIns="0" rtlCol="0"/>
          <a:lstStyle/>
          <a:p>
            <a:endParaRPr sz="1278"/>
          </a:p>
        </p:txBody>
      </p:sp>
      <p:sp>
        <p:nvSpPr>
          <p:cNvPr id="36" name="object 36"/>
          <p:cNvSpPr/>
          <p:nvPr/>
        </p:nvSpPr>
        <p:spPr>
          <a:xfrm>
            <a:off x="6816224" y="1162067"/>
            <a:ext cx="734744" cy="515358"/>
          </a:xfrm>
          <a:custGeom>
            <a:avLst/>
            <a:gdLst/>
            <a:ahLst/>
            <a:cxnLst/>
            <a:rect l="l" t="t" r="r" b="b"/>
            <a:pathLst>
              <a:path w="810259" h="568325">
                <a:moveTo>
                  <a:pt x="493581" y="471030"/>
                </a:moveTo>
                <a:lnTo>
                  <a:pt x="311467" y="471030"/>
                </a:lnTo>
                <a:lnTo>
                  <a:pt x="410006" y="568261"/>
                </a:lnTo>
                <a:lnTo>
                  <a:pt x="493581" y="471030"/>
                </a:lnTo>
                <a:close/>
              </a:path>
              <a:path w="810259" h="568325">
                <a:moveTo>
                  <a:pt x="727240" y="0"/>
                </a:moveTo>
                <a:lnTo>
                  <a:pt x="76136" y="35928"/>
                </a:lnTo>
                <a:lnTo>
                  <a:pt x="22075" y="61909"/>
                </a:lnTo>
                <a:lnTo>
                  <a:pt x="0" y="116903"/>
                </a:lnTo>
                <a:lnTo>
                  <a:pt x="1536" y="417131"/>
                </a:lnTo>
                <a:lnTo>
                  <a:pt x="7676" y="445197"/>
                </a:lnTo>
                <a:lnTo>
                  <a:pt x="24155" y="466772"/>
                </a:lnTo>
                <a:lnTo>
                  <a:pt x="48549" y="480217"/>
                </a:lnTo>
                <a:lnTo>
                  <a:pt x="78435" y="483895"/>
                </a:lnTo>
                <a:lnTo>
                  <a:pt x="311467" y="471030"/>
                </a:lnTo>
                <a:lnTo>
                  <a:pt x="493581" y="471030"/>
                </a:lnTo>
                <a:lnTo>
                  <a:pt x="502653" y="460476"/>
                </a:lnTo>
                <a:lnTo>
                  <a:pt x="729538" y="447954"/>
                </a:lnTo>
                <a:lnTo>
                  <a:pt x="760074" y="440949"/>
                </a:lnTo>
                <a:lnTo>
                  <a:pt x="785866" y="424740"/>
                </a:lnTo>
                <a:lnTo>
                  <a:pt x="803662" y="401275"/>
                </a:lnTo>
                <a:lnTo>
                  <a:pt x="810209" y="372503"/>
                </a:lnTo>
                <a:lnTo>
                  <a:pt x="808672" y="72275"/>
                </a:lnTo>
                <a:lnTo>
                  <a:pt x="801824" y="43348"/>
                </a:lnTo>
                <a:lnTo>
                  <a:pt x="783786" y="19878"/>
                </a:lnTo>
                <a:lnTo>
                  <a:pt x="757834" y="4538"/>
                </a:lnTo>
                <a:lnTo>
                  <a:pt x="727240" y="0"/>
                </a:lnTo>
                <a:close/>
              </a:path>
            </a:pathLst>
          </a:custGeom>
          <a:solidFill>
            <a:srgbClr val="538C2B"/>
          </a:solidFill>
        </p:spPr>
        <p:txBody>
          <a:bodyPr wrap="square" lIns="0" tIns="0" rIns="0" bIns="0" rtlCol="0"/>
          <a:lstStyle/>
          <a:p>
            <a:endParaRPr sz="1278"/>
          </a:p>
        </p:txBody>
      </p:sp>
      <p:sp>
        <p:nvSpPr>
          <p:cNvPr id="37" name="object 37"/>
          <p:cNvSpPr/>
          <p:nvPr/>
        </p:nvSpPr>
        <p:spPr>
          <a:xfrm>
            <a:off x="6919346" y="1304170"/>
            <a:ext cx="181981" cy="176592"/>
          </a:xfrm>
          <a:prstGeom prst="rect">
            <a:avLst/>
          </a:prstGeom>
          <a:blipFill>
            <a:blip r:embed="rId5" cstate="print"/>
            <a:stretch>
              <a:fillRect/>
            </a:stretch>
          </a:blipFill>
        </p:spPr>
        <p:txBody>
          <a:bodyPr wrap="square" lIns="0" tIns="0" rIns="0" bIns="0" rtlCol="0"/>
          <a:lstStyle/>
          <a:p>
            <a:endParaRPr sz="1278"/>
          </a:p>
        </p:txBody>
      </p:sp>
      <p:sp>
        <p:nvSpPr>
          <p:cNvPr id="38" name="object 38"/>
          <p:cNvSpPr/>
          <p:nvPr/>
        </p:nvSpPr>
        <p:spPr>
          <a:xfrm>
            <a:off x="7120448" y="1279873"/>
            <a:ext cx="125367" cy="205671"/>
          </a:xfrm>
          <a:prstGeom prst="rect">
            <a:avLst/>
          </a:prstGeom>
          <a:blipFill>
            <a:blip r:embed="rId6" cstate="print"/>
            <a:stretch>
              <a:fillRect/>
            </a:stretch>
          </a:blipFill>
        </p:spPr>
        <p:txBody>
          <a:bodyPr wrap="square" lIns="0" tIns="0" rIns="0" bIns="0" rtlCol="0"/>
          <a:lstStyle/>
          <a:p>
            <a:endParaRPr sz="1278"/>
          </a:p>
        </p:txBody>
      </p:sp>
      <p:sp>
        <p:nvSpPr>
          <p:cNvPr id="39" name="object 39"/>
          <p:cNvSpPr/>
          <p:nvPr/>
        </p:nvSpPr>
        <p:spPr>
          <a:xfrm>
            <a:off x="7268581" y="1279632"/>
            <a:ext cx="174667" cy="117144"/>
          </a:xfrm>
          <a:prstGeom prst="rect">
            <a:avLst/>
          </a:prstGeom>
          <a:blipFill>
            <a:blip r:embed="rId7" cstate="print"/>
            <a:stretch>
              <a:fillRect/>
            </a:stretch>
          </a:blipFill>
        </p:spPr>
        <p:txBody>
          <a:bodyPr wrap="square" lIns="0" tIns="0" rIns="0" bIns="0" rtlCol="0"/>
          <a:lstStyle/>
          <a:p>
            <a:endParaRPr sz="1278"/>
          </a:p>
        </p:txBody>
      </p:sp>
      <p:sp>
        <p:nvSpPr>
          <p:cNvPr id="41" name="object 342">
            <a:extLst>
              <a:ext uri="{FF2B5EF4-FFF2-40B4-BE49-F238E27FC236}">
                <a16:creationId xmlns:a16="http://schemas.microsoft.com/office/drawing/2014/main" id="{17A21212-86E8-41BD-B3AE-753B20ECC8FA}"/>
              </a:ext>
            </a:extLst>
          </p:cNvPr>
          <p:cNvSpPr txBox="1">
            <a:spLocks/>
          </p:cNvSpPr>
          <p:nvPr/>
        </p:nvSpPr>
        <p:spPr>
          <a:xfrm>
            <a:off x="4275117" y="3222343"/>
            <a:ext cx="4191989" cy="1231587"/>
          </a:xfrm>
          <a:prstGeom prst="rect">
            <a:avLst/>
          </a:prstGeom>
        </p:spPr>
        <p:txBody>
          <a:bodyPr vert="horz" wrap="square" lIns="0" tIns="12668"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430">
              <a:spcBef>
                <a:spcPts val="100"/>
              </a:spcBef>
            </a:pPr>
            <a:r>
              <a:rPr lang="nl-BE" b="1" dirty="0">
                <a:solidFill>
                  <a:srgbClr val="FFFFFF"/>
                </a:solidFill>
                <a:latin typeface="BelfiusAlternative Bold"/>
                <a:cs typeface="Arial"/>
              </a:rPr>
              <a:t>Comment ça fonctionne ?</a:t>
            </a:r>
            <a:endParaRPr lang="nl-NL" dirty="0">
              <a:latin typeface="BelfiusAlternative Regular"/>
            </a:endParaRPr>
          </a:p>
        </p:txBody>
      </p:sp>
    </p:spTree>
    <p:extLst>
      <p:ext uri="{BB962C8B-B14F-4D97-AF65-F5344CB8AC3E}">
        <p14:creationId xmlns:p14="http://schemas.microsoft.com/office/powerpoint/2010/main" val="27636141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457B8FDC-5D98-441B-ABE1-FE2780804301}"/>
              </a:ext>
            </a:extLst>
          </p:cNvPr>
          <p:cNvPicPr>
            <a:picLocks noChangeAspect="1"/>
          </p:cNvPicPr>
          <p:nvPr/>
        </p:nvPicPr>
        <p:blipFill>
          <a:blip r:embed="rId4"/>
          <a:stretch>
            <a:fillRect/>
          </a:stretch>
        </p:blipFill>
        <p:spPr>
          <a:xfrm rot="20530592" flipH="1">
            <a:off x="3737698" y="1315610"/>
            <a:ext cx="3662715" cy="4738042"/>
          </a:xfrm>
          <a:prstGeom prst="rect">
            <a:avLst/>
          </a:prstGeom>
          <a:effectLst>
            <a:outerShdw blurRad="76200" dir="13500000" sy="23000" kx="1200000" algn="br" rotWithShape="0">
              <a:prstClr val="black">
                <a:alpha val="20000"/>
              </a:prstClr>
            </a:outerShdw>
          </a:effectLst>
        </p:spPr>
      </p:pic>
      <p:sp>
        <p:nvSpPr>
          <p:cNvPr id="24" name="TextBox 38">
            <a:extLst>
              <a:ext uri="{FF2B5EF4-FFF2-40B4-BE49-F238E27FC236}">
                <a16:creationId xmlns:a16="http://schemas.microsoft.com/office/drawing/2014/main" id="{D6286E60-D830-44AD-B1DB-DF29CE1AAE03}"/>
              </a:ext>
            </a:extLst>
          </p:cNvPr>
          <p:cNvSpPr txBox="1">
            <a:spLocks noChangeArrowheads="1"/>
          </p:cNvSpPr>
          <p:nvPr/>
        </p:nvSpPr>
        <p:spPr bwMode="auto">
          <a:xfrm>
            <a:off x="7255204" y="1794449"/>
            <a:ext cx="3777304" cy="100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nl-BE" sz="2400" b="1" dirty="0">
                <a:latin typeface="BelfiusAlternative Regular" panose="02000803020000020004" pitchFamily="2" charset="0"/>
              </a:rPr>
              <a:t>01.</a:t>
            </a:r>
            <a:r>
              <a:rPr lang="nl-BE" sz="1100" dirty="0">
                <a:latin typeface="BelfiusAlternative Regular" panose="02000803020000020004" pitchFamily="2" charset="0"/>
              </a:rPr>
              <a:t> </a:t>
            </a:r>
          </a:p>
          <a:p>
            <a:pPr>
              <a:buNone/>
            </a:pPr>
            <a:r>
              <a:rPr lang="nl-BE" sz="1600" dirty="0">
                <a:latin typeface="Calibri"/>
                <a:ea typeface="MS PGothic"/>
                <a:cs typeface="Calibri"/>
              </a:rPr>
              <a:t>Une puce est installée sur le vélo des enfants qui se rendent à l'école à vélo.</a:t>
            </a:r>
            <a:endParaRPr lang="nl-BE" dirty="0">
              <a:latin typeface="Calibri"/>
            </a:endParaRPr>
          </a:p>
        </p:txBody>
      </p:sp>
      <p:grpSp>
        <p:nvGrpSpPr>
          <p:cNvPr id="8" name="Groep 7">
            <a:extLst>
              <a:ext uri="{FF2B5EF4-FFF2-40B4-BE49-F238E27FC236}">
                <a16:creationId xmlns:a16="http://schemas.microsoft.com/office/drawing/2014/main" id="{E63FAB8C-D3A4-4A32-98BC-716E65BDC8F0}"/>
              </a:ext>
            </a:extLst>
          </p:cNvPr>
          <p:cNvGrpSpPr/>
          <p:nvPr/>
        </p:nvGrpSpPr>
        <p:grpSpPr>
          <a:xfrm rot="2109480">
            <a:off x="4443595" y="5087806"/>
            <a:ext cx="484851" cy="126860"/>
            <a:chOff x="1793174" y="1365662"/>
            <a:chExt cx="1638795" cy="428787"/>
          </a:xfrm>
        </p:grpSpPr>
        <p:sp>
          <p:nvSpPr>
            <p:cNvPr id="4" name="Rechthoek: afgeronde hoeken 3">
              <a:extLst>
                <a:ext uri="{FF2B5EF4-FFF2-40B4-BE49-F238E27FC236}">
                  <a16:creationId xmlns:a16="http://schemas.microsoft.com/office/drawing/2014/main" id="{78E2B4E4-4A4F-463F-B13A-B9DE1BEFBE8A}"/>
                </a:ext>
              </a:extLst>
            </p:cNvPr>
            <p:cNvSpPr/>
            <p:nvPr/>
          </p:nvSpPr>
          <p:spPr>
            <a:xfrm>
              <a:off x="1793174" y="1365662"/>
              <a:ext cx="1638795" cy="42878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4046E178-9918-4A4D-9536-3E09079A2414}"/>
                </a:ext>
              </a:extLst>
            </p:cNvPr>
            <p:cNvPicPr>
              <a:picLocks noChangeAspect="1"/>
            </p:cNvPicPr>
            <p:nvPr/>
          </p:nvPicPr>
          <p:blipFill>
            <a:blip r:embed="rId5"/>
            <a:stretch>
              <a:fillRect/>
            </a:stretch>
          </p:blipFill>
          <p:spPr>
            <a:xfrm>
              <a:off x="2369581" y="1426673"/>
              <a:ext cx="485979" cy="153382"/>
            </a:xfrm>
            <a:prstGeom prst="rect">
              <a:avLst/>
            </a:prstGeom>
          </p:spPr>
        </p:pic>
        <p:sp>
          <p:nvSpPr>
            <p:cNvPr id="7" name="Rechthoek 6">
              <a:extLst>
                <a:ext uri="{FF2B5EF4-FFF2-40B4-BE49-F238E27FC236}">
                  <a16:creationId xmlns:a16="http://schemas.microsoft.com/office/drawing/2014/main" id="{9D0C58D0-1340-4215-9EEE-37CC9F51EB1E}"/>
                </a:ext>
              </a:extLst>
            </p:cNvPr>
            <p:cNvSpPr/>
            <p:nvPr/>
          </p:nvSpPr>
          <p:spPr>
            <a:xfrm>
              <a:off x="1879848" y="1608074"/>
              <a:ext cx="1496291" cy="118118"/>
            </a:xfrm>
            <a:prstGeom prst="rect">
              <a:avLst/>
            </a:prstGeom>
            <a:solidFill>
              <a:srgbClr val="BD1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8127390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9" name="Afbeelding 38">
            <a:extLst>
              <a:ext uri="{FF2B5EF4-FFF2-40B4-BE49-F238E27FC236}">
                <a16:creationId xmlns:a16="http://schemas.microsoft.com/office/drawing/2014/main" id="{D0CEFA78-8800-4007-BD2B-8E01ADEDF454}"/>
              </a:ext>
            </a:extLst>
          </p:cNvPr>
          <p:cNvPicPr>
            <a:picLocks noChangeAspect="1"/>
          </p:cNvPicPr>
          <p:nvPr/>
        </p:nvPicPr>
        <p:blipFill>
          <a:blip r:embed="rId4"/>
          <a:stretch>
            <a:fillRect/>
          </a:stretch>
        </p:blipFill>
        <p:spPr>
          <a:xfrm>
            <a:off x="5330757" y="1715122"/>
            <a:ext cx="1655456" cy="4895419"/>
          </a:xfrm>
          <a:prstGeom prst="rect">
            <a:avLst/>
          </a:prstGeom>
          <a:effectLst>
            <a:outerShdw blurRad="76200" dir="13500000" sy="23000" kx="1200000" algn="br" rotWithShape="0">
              <a:prstClr val="black">
                <a:alpha val="20000"/>
              </a:prstClr>
            </a:outerShdw>
          </a:effectLst>
        </p:spPr>
      </p:pic>
      <p:sp>
        <p:nvSpPr>
          <p:cNvPr id="25" name="TextBox 38">
            <a:extLst>
              <a:ext uri="{FF2B5EF4-FFF2-40B4-BE49-F238E27FC236}">
                <a16:creationId xmlns:a16="http://schemas.microsoft.com/office/drawing/2014/main" id="{7C796BF5-F82C-48AA-9520-E97D889EF258}"/>
              </a:ext>
            </a:extLst>
          </p:cNvPr>
          <p:cNvSpPr txBox="1">
            <a:spLocks noChangeArrowheads="1"/>
          </p:cNvSpPr>
          <p:nvPr/>
        </p:nvSpPr>
        <p:spPr bwMode="auto">
          <a:xfrm>
            <a:off x="7386959" y="1733170"/>
            <a:ext cx="4314504" cy="149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nl-BE" sz="2400" b="1" dirty="0">
                <a:latin typeface="BelfiusAlternative Regular" panose="02000803020000020004" pitchFamily="2" charset="0"/>
              </a:rPr>
              <a:t>02. </a:t>
            </a:r>
          </a:p>
          <a:p>
            <a:pPr>
              <a:buNone/>
            </a:pPr>
            <a:r>
              <a:rPr lang="nl-BE" sz="1600" dirty="0">
                <a:latin typeface="Calibri"/>
                <a:ea typeface="MS PGothic"/>
                <a:cs typeface="Calibri"/>
              </a:rPr>
              <a:t>Les enfants qui se rendent à l'école à pied reçoivent une puce en guise de porte-clés. Ce dernier peut être attaché au sac à dos avec un mousqueton (piéton). </a:t>
            </a:r>
            <a:endParaRPr lang="nl-BE" dirty="0">
              <a:latin typeface="Calibri"/>
              <a:ea typeface="MS PGothic"/>
              <a:cs typeface="Calibri"/>
            </a:endParaRPr>
          </a:p>
        </p:txBody>
      </p:sp>
      <p:grpSp>
        <p:nvGrpSpPr>
          <p:cNvPr id="7" name="Groep 6">
            <a:extLst>
              <a:ext uri="{FF2B5EF4-FFF2-40B4-BE49-F238E27FC236}">
                <a16:creationId xmlns:a16="http://schemas.microsoft.com/office/drawing/2014/main" id="{4409D78D-A17A-4231-8A0E-223751480F5C}"/>
              </a:ext>
            </a:extLst>
          </p:cNvPr>
          <p:cNvGrpSpPr/>
          <p:nvPr/>
        </p:nvGrpSpPr>
        <p:grpSpPr>
          <a:xfrm rot="5400000">
            <a:off x="6324014" y="5159696"/>
            <a:ext cx="484851" cy="126860"/>
            <a:chOff x="1793174" y="1365662"/>
            <a:chExt cx="1638795" cy="428787"/>
          </a:xfrm>
        </p:grpSpPr>
        <p:sp>
          <p:nvSpPr>
            <p:cNvPr id="8" name="Rechthoek: afgeronde hoeken 7">
              <a:extLst>
                <a:ext uri="{FF2B5EF4-FFF2-40B4-BE49-F238E27FC236}">
                  <a16:creationId xmlns:a16="http://schemas.microsoft.com/office/drawing/2014/main" id="{4CE83B2B-43A2-4AAF-8251-4285265DDCB5}"/>
                </a:ext>
              </a:extLst>
            </p:cNvPr>
            <p:cNvSpPr/>
            <p:nvPr/>
          </p:nvSpPr>
          <p:spPr>
            <a:xfrm>
              <a:off x="1793174" y="1365662"/>
              <a:ext cx="1638795" cy="42878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C86E7862-2054-46F7-AFA8-40AD99E32CF4}"/>
                </a:ext>
              </a:extLst>
            </p:cNvPr>
            <p:cNvPicPr>
              <a:picLocks noChangeAspect="1"/>
            </p:cNvPicPr>
            <p:nvPr/>
          </p:nvPicPr>
          <p:blipFill>
            <a:blip r:embed="rId5"/>
            <a:stretch>
              <a:fillRect/>
            </a:stretch>
          </p:blipFill>
          <p:spPr>
            <a:xfrm>
              <a:off x="2369581" y="1426673"/>
              <a:ext cx="485979" cy="153382"/>
            </a:xfrm>
            <a:prstGeom prst="rect">
              <a:avLst/>
            </a:prstGeom>
          </p:spPr>
        </p:pic>
        <p:sp>
          <p:nvSpPr>
            <p:cNvPr id="10" name="Rechthoek 9">
              <a:extLst>
                <a:ext uri="{FF2B5EF4-FFF2-40B4-BE49-F238E27FC236}">
                  <a16:creationId xmlns:a16="http://schemas.microsoft.com/office/drawing/2014/main" id="{EFBCEFA0-88C7-44B6-A99D-06E6387E4F7F}"/>
                </a:ext>
              </a:extLst>
            </p:cNvPr>
            <p:cNvSpPr/>
            <p:nvPr/>
          </p:nvSpPr>
          <p:spPr>
            <a:xfrm>
              <a:off x="1879848" y="1608074"/>
              <a:ext cx="1496291" cy="118118"/>
            </a:xfrm>
            <a:prstGeom prst="rect">
              <a:avLst/>
            </a:prstGeom>
            <a:solidFill>
              <a:srgbClr val="BD1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4808329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uck-e 1">
      <a:dk1>
        <a:srgbClr val="51596F"/>
      </a:dk1>
      <a:lt1>
        <a:srgbClr val="FFFFFF"/>
      </a:lt1>
      <a:dk2>
        <a:srgbClr val="51596F"/>
      </a:dk2>
      <a:lt2>
        <a:srgbClr val="FAFAFA"/>
      </a:lt2>
      <a:accent1>
        <a:srgbClr val="C30045"/>
      </a:accent1>
      <a:accent2>
        <a:srgbClr val="F03340"/>
      </a:accent2>
      <a:accent3>
        <a:srgbClr val="8C163C"/>
      </a:accent3>
      <a:accent4>
        <a:srgbClr val="979FAA"/>
      </a:accent4>
      <a:accent5>
        <a:srgbClr val="D2D2D7"/>
      </a:accent5>
      <a:accent6>
        <a:srgbClr val="74BE42"/>
      </a:accent6>
      <a:hlink>
        <a:srgbClr val="74BE42"/>
      </a:hlink>
      <a:folHlink>
        <a:srgbClr val="74BE4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E2390A4DF14D4C86C243ADB17C0FF4" ma:contentTypeVersion="13" ma:contentTypeDescription="Create a new document." ma:contentTypeScope="" ma:versionID="fac7981133b079648fa0c1b831c84560">
  <xsd:schema xmlns:xsd="http://www.w3.org/2001/XMLSchema" xmlns:xs="http://www.w3.org/2001/XMLSchema" xmlns:p="http://schemas.microsoft.com/office/2006/metadata/properties" xmlns:ns2="2220e77d-f784-4fdd-a3a6-58937b83c12b" xmlns:ns3="c83759f1-dd14-439d-8dac-79d2dd5eef89" targetNamespace="http://schemas.microsoft.com/office/2006/metadata/properties" ma:root="true" ma:fieldsID="60d6261aaecd78af1daabf13274ff2dc" ns2:_="" ns3:_="">
    <xsd:import namespace="2220e77d-f784-4fdd-a3a6-58937b83c12b"/>
    <xsd:import namespace="c83759f1-dd14-439d-8dac-79d2dd5eef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20e77d-f784-4fdd-a3a6-58937b83c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3759f1-dd14-439d-8dac-79d2dd5eef8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E1DBC6-4A13-4BD2-BB4B-859B146AC17D}">
  <ds:schemaRefs>
    <ds:schemaRef ds:uri="http://purl.org/dc/elements/1.1/"/>
    <ds:schemaRef ds:uri="http://schemas.openxmlformats.org/package/2006/metadata/core-properties"/>
    <ds:schemaRef ds:uri="2220e77d-f784-4fdd-a3a6-58937b83c12b"/>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4C827311-D951-444A-8226-E1C5BA7243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20e77d-f784-4fdd-a3a6-58937b83c12b"/>
    <ds:schemaRef ds:uri="c83759f1-dd14-439d-8dac-79d2dd5eef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A27009-EC1E-4660-882D-F8A0114D20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48693</TotalTime>
  <Words>1284</Words>
  <Application>Microsoft Macintosh PowerPoint</Application>
  <PresentationFormat>Breedbeeld</PresentationFormat>
  <Paragraphs>240</Paragraphs>
  <Slides>31</Slides>
  <Notes>24</Notes>
  <HiddenSlides>0</HiddenSlides>
  <MMClips>0</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31</vt:i4>
      </vt:variant>
    </vt:vector>
  </HeadingPairs>
  <TitlesOfParts>
    <vt:vector size="45" baseType="lpstr">
      <vt:lpstr>-webkit-standard</vt:lpstr>
      <vt:lpstr>Arial</vt:lpstr>
      <vt:lpstr>Arial Narrow</vt:lpstr>
      <vt:lpstr>BelfiusAlternative Bold</vt:lpstr>
      <vt:lpstr>BelfiusAlternative Regular</vt:lpstr>
      <vt:lpstr>BelfiusNormal</vt:lpstr>
      <vt:lpstr>BelfiusNormal-Bold</vt:lpstr>
      <vt:lpstr>Calibri</vt:lpstr>
      <vt:lpstr>Calibri Light</vt:lpstr>
      <vt:lpstr>CCode128_S2</vt:lpstr>
      <vt:lpstr>Nexa Bold</vt:lpstr>
      <vt:lpstr>Nexa Light</vt:lpstr>
      <vt:lpstr>Office Theme</vt:lpstr>
      <vt:lpstr>2_Office Theme</vt:lpstr>
      <vt:lpstr>WE CREATE  (H)APPY CITIES</vt:lpstr>
      <vt:lpstr>À PROPOS DE FAIRVILLE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Debontridder</dc:creator>
  <cp:lastModifiedBy>Thijs Van Den Eeckhaut</cp:lastModifiedBy>
  <cp:revision>649</cp:revision>
  <dcterms:created xsi:type="dcterms:W3CDTF">2019-02-08T14:30:19Z</dcterms:created>
  <dcterms:modified xsi:type="dcterms:W3CDTF">2022-04-06T06:21:51Z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0x0101001DE2390A4DF14D4C86C243ADB17C0FF4</vt:lpwstr>
  </property>
</Properties>
</file>